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0"/>
  </p:notesMasterIdLst>
  <p:handoutMasterIdLst>
    <p:handoutMasterId r:id="rId11"/>
  </p:handoutMasterIdLst>
  <p:sldIdLst>
    <p:sldId id="279" r:id="rId2"/>
    <p:sldId id="278" r:id="rId3"/>
    <p:sldId id="281" r:id="rId4"/>
    <p:sldId id="282" r:id="rId5"/>
    <p:sldId id="257" r:id="rId6"/>
    <p:sldId id="283" r:id="rId7"/>
    <p:sldId id="284" r:id="rId8"/>
    <p:sldId id="285" r:id="rId9"/>
  </p:sldIdLst>
  <p:sldSz cx="9144000" cy="6858000" type="screen4x3"/>
  <p:notesSz cx="7315200" cy="96012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00" userDrawn="1">
          <p15:clr>
            <a:srgbClr val="A4A3A4"/>
          </p15:clr>
        </p15:guide>
        <p15:guide id="2" pos="2300" userDrawn="1">
          <p15:clr>
            <a:srgbClr val="A4A3A4"/>
          </p15:clr>
        </p15:guide>
        <p15:guide id="3" orient="horz" pos="3024" userDrawn="1">
          <p15:clr>
            <a:srgbClr val="A4A3A4"/>
          </p15:clr>
        </p15:guide>
        <p15:guide id="4"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3000"/>
        <p:guide pos="230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30CBE-1AF0-4C8C-9C6A-74CE332BE78B}" type="doc">
      <dgm:prSet loTypeId="urn:microsoft.com/office/officeart/2008/layout/HalfCircleOrganizationChart" loCatId="hierarchy" qsTypeId="urn:microsoft.com/office/officeart/2005/8/quickstyle/simple5" qsCatId="simple" csTypeId="urn:microsoft.com/office/officeart/2005/8/colors/accent1_2" csCatId="accent1" phldr="1"/>
      <dgm:spPr/>
      <dgm:t>
        <a:bodyPr/>
        <a:lstStyle/>
        <a:p>
          <a:endParaRPr lang="en-US"/>
        </a:p>
      </dgm:t>
    </dgm:pt>
    <dgm:pt modelId="{F5E73FCC-C6D8-4045-B423-7FF7AE6A2F83}">
      <dgm:prSet phldrT="[Text]" custT="1"/>
      <dgm:spPr/>
      <dgm:t>
        <a:bodyPr/>
        <a:lstStyle/>
        <a:p>
          <a:r>
            <a:rPr lang="en-US" sz="1400" b="1"/>
            <a:t>Director of Administration</a:t>
          </a:r>
        </a:p>
      </dgm:t>
    </dgm:pt>
    <dgm:pt modelId="{AC9C264D-3127-4490-81AF-82A22EDC060B}" type="parTrans" cxnId="{68B6E6C1-5AFC-4C15-B492-F77D6FFCAB69}">
      <dgm:prSet/>
      <dgm:spPr/>
      <dgm:t>
        <a:bodyPr/>
        <a:lstStyle/>
        <a:p>
          <a:endParaRPr lang="en-US"/>
        </a:p>
      </dgm:t>
    </dgm:pt>
    <dgm:pt modelId="{874AA41F-BFC3-40FA-905A-25A123FC7B22}" type="sibTrans" cxnId="{68B6E6C1-5AFC-4C15-B492-F77D6FFCAB69}">
      <dgm:prSet/>
      <dgm:spPr/>
      <dgm:t>
        <a:bodyPr/>
        <a:lstStyle/>
        <a:p>
          <a:endParaRPr lang="en-US"/>
        </a:p>
      </dgm:t>
    </dgm:pt>
    <dgm:pt modelId="{17556426-1042-491A-B1BF-47736EA45731}">
      <dgm:prSet phldrT="[Text]"/>
      <dgm:spPr/>
      <dgm:t>
        <a:bodyPr/>
        <a:lstStyle/>
        <a:p>
          <a:r>
            <a:rPr lang="en-US"/>
            <a:t>Deputy Assessor</a:t>
          </a:r>
        </a:p>
      </dgm:t>
    </dgm:pt>
    <dgm:pt modelId="{E4488599-2BC0-4D44-82B1-309A359C6584}" type="parTrans" cxnId="{2FAED971-6BEC-4096-8EEC-9B77AC31C432}">
      <dgm:prSet/>
      <dgm:spPr/>
      <dgm:t>
        <a:bodyPr/>
        <a:lstStyle/>
        <a:p>
          <a:endParaRPr lang="en-US"/>
        </a:p>
      </dgm:t>
    </dgm:pt>
    <dgm:pt modelId="{B93EEA49-8337-43FA-8889-AE5C6524225F}" type="sibTrans" cxnId="{2FAED971-6BEC-4096-8EEC-9B77AC31C432}">
      <dgm:prSet/>
      <dgm:spPr/>
      <dgm:t>
        <a:bodyPr/>
        <a:lstStyle/>
        <a:p>
          <a:endParaRPr lang="en-US"/>
        </a:p>
      </dgm:t>
    </dgm:pt>
    <dgm:pt modelId="{0803A9FF-4328-4B30-89BB-04CB9148AB1B}">
      <dgm:prSet phldrT="[Text]" custT="1"/>
      <dgm:spPr/>
      <dgm:t>
        <a:bodyPr/>
        <a:lstStyle/>
        <a:p>
          <a:r>
            <a:rPr lang="en-US" sz="1100" b="1"/>
            <a:t>Assessor</a:t>
          </a:r>
          <a:endParaRPr lang="en-US" sz="800" b="1"/>
        </a:p>
      </dgm:t>
    </dgm:pt>
    <dgm:pt modelId="{8AD248AB-D80A-4479-B06D-683AACDA7D5D}" type="parTrans" cxnId="{7BF16B25-9621-4730-921E-ABA3E0DFDD34}">
      <dgm:prSet/>
      <dgm:spPr/>
      <dgm:t>
        <a:bodyPr/>
        <a:lstStyle/>
        <a:p>
          <a:endParaRPr lang="en-US"/>
        </a:p>
      </dgm:t>
    </dgm:pt>
    <dgm:pt modelId="{EEC92509-A16F-4187-9791-5512D5BF138B}" type="sibTrans" cxnId="{7BF16B25-9621-4730-921E-ABA3E0DFDD34}">
      <dgm:prSet/>
      <dgm:spPr/>
      <dgm:t>
        <a:bodyPr/>
        <a:lstStyle/>
        <a:p>
          <a:endParaRPr lang="en-US"/>
        </a:p>
      </dgm:t>
    </dgm:pt>
    <dgm:pt modelId="{627B61D6-C276-46A2-8523-D854F3855D77}">
      <dgm:prSet phldrT="[Text]"/>
      <dgm:spPr/>
      <dgm:t>
        <a:bodyPr/>
        <a:lstStyle/>
        <a:p>
          <a:r>
            <a:rPr lang="en-US"/>
            <a:t>Assessment Inspector</a:t>
          </a:r>
        </a:p>
      </dgm:t>
    </dgm:pt>
    <dgm:pt modelId="{57B9F058-BEC3-4975-85AC-E18052FF0811}" type="parTrans" cxnId="{5443AA4B-B47E-4FD8-AE10-31661C9A6340}">
      <dgm:prSet/>
      <dgm:spPr/>
      <dgm:t>
        <a:bodyPr/>
        <a:lstStyle/>
        <a:p>
          <a:endParaRPr lang="en-US"/>
        </a:p>
      </dgm:t>
    </dgm:pt>
    <dgm:pt modelId="{1F956AAD-70CF-4F5B-89FC-6E70EF51D6F0}" type="sibTrans" cxnId="{5443AA4B-B47E-4FD8-AE10-31661C9A6340}">
      <dgm:prSet/>
      <dgm:spPr/>
      <dgm:t>
        <a:bodyPr/>
        <a:lstStyle/>
        <a:p>
          <a:endParaRPr lang="en-US"/>
        </a:p>
      </dgm:t>
    </dgm:pt>
    <dgm:pt modelId="{FF0C01F0-98E1-4670-8DA9-5F6C01E9E146}">
      <dgm:prSet phldrT="[Text]"/>
      <dgm:spPr/>
      <dgm:t>
        <a:bodyPr/>
        <a:lstStyle/>
        <a:p>
          <a:r>
            <a:rPr lang="en-US"/>
            <a:t>Personal Property Inspector (2)</a:t>
          </a:r>
        </a:p>
      </dgm:t>
    </dgm:pt>
    <dgm:pt modelId="{6354DF6D-F02A-44A4-A261-F0D2FF5B973B}" type="parTrans" cxnId="{2EF0FA9F-5A6A-4157-9CE2-8B1F17751BD6}">
      <dgm:prSet/>
      <dgm:spPr/>
      <dgm:t>
        <a:bodyPr/>
        <a:lstStyle/>
        <a:p>
          <a:endParaRPr lang="en-US"/>
        </a:p>
      </dgm:t>
    </dgm:pt>
    <dgm:pt modelId="{AC49CC78-60B0-49B8-9415-348C1CC95FA9}" type="sibTrans" cxnId="{2EF0FA9F-5A6A-4157-9CE2-8B1F17751BD6}">
      <dgm:prSet/>
      <dgm:spPr/>
      <dgm:t>
        <a:bodyPr/>
        <a:lstStyle/>
        <a:p>
          <a:endParaRPr lang="en-US"/>
        </a:p>
      </dgm:t>
    </dgm:pt>
    <dgm:pt modelId="{F4DFDAA1-E109-441E-8107-2AA4A9CDC2D4}">
      <dgm:prSet phldrT="[Text]"/>
      <dgm:spPr/>
      <dgm:t>
        <a:bodyPr/>
        <a:lstStyle/>
        <a:p>
          <a:r>
            <a:rPr lang="en-US"/>
            <a:t>Commercial Appraiser (2)</a:t>
          </a:r>
        </a:p>
      </dgm:t>
    </dgm:pt>
    <dgm:pt modelId="{76AC71B0-346D-45A6-8EE7-6C34239FC4E5}" type="parTrans" cxnId="{73AFA5A2-4714-4039-97A3-9D52F1B07D9A}">
      <dgm:prSet/>
      <dgm:spPr/>
      <dgm:t>
        <a:bodyPr/>
        <a:lstStyle/>
        <a:p>
          <a:endParaRPr lang="en-US"/>
        </a:p>
      </dgm:t>
    </dgm:pt>
    <dgm:pt modelId="{56C3D110-CDC0-4018-8A93-253722B4F0F1}" type="sibTrans" cxnId="{73AFA5A2-4714-4039-97A3-9D52F1B07D9A}">
      <dgm:prSet/>
      <dgm:spPr/>
      <dgm:t>
        <a:bodyPr/>
        <a:lstStyle/>
        <a:p>
          <a:endParaRPr lang="en-US"/>
        </a:p>
      </dgm:t>
    </dgm:pt>
    <dgm:pt modelId="{219FAE07-5479-451C-A9AE-59B253A585D2}">
      <dgm:prSet phldrT="[Text]"/>
      <dgm:spPr/>
      <dgm:t>
        <a:bodyPr/>
        <a:lstStyle/>
        <a:p>
          <a:r>
            <a:rPr lang="en-US"/>
            <a:t>Board of Assessment Appeals</a:t>
          </a:r>
        </a:p>
      </dgm:t>
    </dgm:pt>
    <dgm:pt modelId="{D6E128F2-D55A-4887-8767-A02357B0D050}" type="parTrans" cxnId="{ADACAA53-578F-4125-BC88-09EA19A5C772}">
      <dgm:prSet/>
      <dgm:spPr/>
      <dgm:t>
        <a:bodyPr/>
        <a:lstStyle/>
        <a:p>
          <a:endParaRPr lang="en-US"/>
        </a:p>
      </dgm:t>
    </dgm:pt>
    <dgm:pt modelId="{196C07A0-F97D-4F02-A4FD-D0886EB41E2F}" type="sibTrans" cxnId="{ADACAA53-578F-4125-BC88-09EA19A5C772}">
      <dgm:prSet/>
      <dgm:spPr/>
      <dgm:t>
        <a:bodyPr/>
        <a:lstStyle/>
        <a:p>
          <a:endParaRPr lang="en-US"/>
        </a:p>
      </dgm:t>
    </dgm:pt>
    <dgm:pt modelId="{2EB8AD9D-78EB-4EE7-AC93-52A1D84E0ADE}">
      <dgm:prSet phldrT="[Text]"/>
      <dgm:spPr/>
      <dgm:t>
        <a:bodyPr/>
        <a:lstStyle/>
        <a:p>
          <a:r>
            <a:rPr lang="en-US"/>
            <a:t>Property Revaluation</a:t>
          </a:r>
        </a:p>
      </dgm:t>
    </dgm:pt>
    <dgm:pt modelId="{4FBE8BD4-41AB-45B2-9B92-5DEB7C802F92}" type="parTrans" cxnId="{92068916-B7D4-4C8A-8AF0-5A184855B2D1}">
      <dgm:prSet/>
      <dgm:spPr/>
      <dgm:t>
        <a:bodyPr/>
        <a:lstStyle/>
        <a:p>
          <a:endParaRPr lang="en-US"/>
        </a:p>
      </dgm:t>
    </dgm:pt>
    <dgm:pt modelId="{C271126D-F858-4512-8F1C-9CB064DFAC59}" type="sibTrans" cxnId="{92068916-B7D4-4C8A-8AF0-5A184855B2D1}">
      <dgm:prSet/>
      <dgm:spPr/>
      <dgm:t>
        <a:bodyPr/>
        <a:lstStyle/>
        <a:p>
          <a:endParaRPr lang="en-US"/>
        </a:p>
      </dgm:t>
    </dgm:pt>
    <dgm:pt modelId="{2AFF130E-0DA0-449C-82F0-EC1DFC9E6CC3}">
      <dgm:prSet phldrT="[Text]"/>
      <dgm:spPr/>
      <dgm:t>
        <a:bodyPr/>
        <a:lstStyle/>
        <a:p>
          <a:r>
            <a:rPr lang="en-US"/>
            <a:t>Account Clerk (2)</a:t>
          </a:r>
        </a:p>
      </dgm:t>
    </dgm:pt>
    <dgm:pt modelId="{5AFE0AC6-6618-4F18-90F2-70D98E092892}" type="parTrans" cxnId="{3F170C15-E16B-409E-A316-48FE24E5359C}">
      <dgm:prSet/>
      <dgm:spPr/>
      <dgm:t>
        <a:bodyPr/>
        <a:lstStyle/>
        <a:p>
          <a:endParaRPr lang="en-US"/>
        </a:p>
      </dgm:t>
    </dgm:pt>
    <dgm:pt modelId="{37BAACDE-C928-49E2-B1F0-291FA51305AC}" type="sibTrans" cxnId="{3F170C15-E16B-409E-A316-48FE24E5359C}">
      <dgm:prSet/>
      <dgm:spPr/>
      <dgm:t>
        <a:bodyPr/>
        <a:lstStyle/>
        <a:p>
          <a:endParaRPr lang="en-US"/>
        </a:p>
      </dgm:t>
    </dgm:pt>
    <dgm:pt modelId="{BC07E78C-1D6E-470F-B559-B1038C6140EE}">
      <dgm:prSet phldrT="[Text]"/>
      <dgm:spPr/>
      <dgm:t>
        <a:bodyPr/>
        <a:lstStyle/>
        <a:p>
          <a:r>
            <a:rPr lang="en-US"/>
            <a:t>Income and Expense Analyst</a:t>
          </a:r>
        </a:p>
      </dgm:t>
    </dgm:pt>
    <dgm:pt modelId="{C3C01C1F-BA98-4C5D-B1BF-B098C552A336}" type="parTrans" cxnId="{6EC8C000-2B1D-4758-9B94-917B7D2522CC}">
      <dgm:prSet/>
      <dgm:spPr/>
      <dgm:t>
        <a:bodyPr/>
        <a:lstStyle/>
        <a:p>
          <a:endParaRPr lang="en-US"/>
        </a:p>
      </dgm:t>
    </dgm:pt>
    <dgm:pt modelId="{2B38BF9F-337A-4A54-97B7-61B1FA8DB286}" type="sibTrans" cxnId="{6EC8C000-2B1D-4758-9B94-917B7D2522CC}">
      <dgm:prSet/>
      <dgm:spPr/>
      <dgm:t>
        <a:bodyPr/>
        <a:lstStyle/>
        <a:p>
          <a:endParaRPr lang="en-US"/>
        </a:p>
      </dgm:t>
    </dgm:pt>
    <dgm:pt modelId="{F501197E-C267-48A1-9182-E59C909C0DAD}">
      <dgm:prSet phldrT="[Text]"/>
      <dgm:spPr/>
      <dgm:t>
        <a:bodyPr/>
        <a:lstStyle/>
        <a:p>
          <a:r>
            <a:rPr lang="en-US"/>
            <a:t>Tax Exempt Coordinator (2)</a:t>
          </a:r>
        </a:p>
      </dgm:t>
    </dgm:pt>
    <dgm:pt modelId="{7631980D-CF93-4314-B3F2-D584579E52ED}" type="parTrans" cxnId="{4D929004-D5DA-4016-B936-B179072E3644}">
      <dgm:prSet/>
      <dgm:spPr/>
      <dgm:t>
        <a:bodyPr/>
        <a:lstStyle/>
        <a:p>
          <a:endParaRPr lang="en-US"/>
        </a:p>
      </dgm:t>
    </dgm:pt>
    <dgm:pt modelId="{E4A0A4B0-EB18-4B49-8AF0-601DA25F5C75}" type="sibTrans" cxnId="{4D929004-D5DA-4016-B936-B179072E3644}">
      <dgm:prSet/>
      <dgm:spPr/>
      <dgm:t>
        <a:bodyPr/>
        <a:lstStyle/>
        <a:p>
          <a:endParaRPr lang="en-US"/>
        </a:p>
      </dgm:t>
    </dgm:pt>
    <dgm:pt modelId="{58D355A4-9048-4005-884B-E4F675593303}">
      <dgm:prSet phldrT="[Text]"/>
      <dgm:spPr/>
      <dgm:t>
        <a:bodyPr/>
        <a:lstStyle/>
        <a:p>
          <a:r>
            <a:rPr lang="en-US"/>
            <a:t>Commercial and Residential Analyst</a:t>
          </a:r>
        </a:p>
      </dgm:t>
    </dgm:pt>
    <dgm:pt modelId="{E4256178-7DC2-4420-8B9A-FCE2D8C7497B}" type="parTrans" cxnId="{4D8453C2-8804-4561-A353-4549A84E34E3}">
      <dgm:prSet/>
      <dgm:spPr/>
      <dgm:t>
        <a:bodyPr/>
        <a:lstStyle/>
        <a:p>
          <a:endParaRPr lang="en-US"/>
        </a:p>
      </dgm:t>
    </dgm:pt>
    <dgm:pt modelId="{6C055AE6-8BFA-46D0-8309-E14E0E38EC8D}" type="sibTrans" cxnId="{4D8453C2-8804-4561-A353-4549A84E34E3}">
      <dgm:prSet/>
      <dgm:spPr/>
      <dgm:t>
        <a:bodyPr/>
        <a:lstStyle/>
        <a:p>
          <a:endParaRPr lang="en-US"/>
        </a:p>
      </dgm:t>
    </dgm:pt>
    <dgm:pt modelId="{F3EB4B27-90BA-45D1-A582-BAEF6186FD34}" type="pres">
      <dgm:prSet presAssocID="{B0230CBE-1AF0-4C8C-9C6A-74CE332BE78B}" presName="Name0" presStyleCnt="0">
        <dgm:presLayoutVars>
          <dgm:orgChart val="1"/>
          <dgm:chPref val="1"/>
          <dgm:dir/>
          <dgm:animOne val="branch"/>
          <dgm:animLvl val="lvl"/>
          <dgm:resizeHandles/>
        </dgm:presLayoutVars>
      </dgm:prSet>
      <dgm:spPr/>
    </dgm:pt>
    <dgm:pt modelId="{781814B4-A978-42A2-A78C-BC5A55095FCE}" type="pres">
      <dgm:prSet presAssocID="{F5E73FCC-C6D8-4045-B423-7FF7AE6A2F83}" presName="hierRoot1" presStyleCnt="0">
        <dgm:presLayoutVars>
          <dgm:hierBranch val="init"/>
        </dgm:presLayoutVars>
      </dgm:prSet>
      <dgm:spPr/>
    </dgm:pt>
    <dgm:pt modelId="{D9E26AF5-7D12-48A3-8220-77C92BA03C55}" type="pres">
      <dgm:prSet presAssocID="{F5E73FCC-C6D8-4045-B423-7FF7AE6A2F83}" presName="rootComposite1" presStyleCnt="0"/>
      <dgm:spPr/>
    </dgm:pt>
    <dgm:pt modelId="{257BE0F4-9D87-4865-B0FC-07CACF4C5091}" type="pres">
      <dgm:prSet presAssocID="{F5E73FCC-C6D8-4045-B423-7FF7AE6A2F83}" presName="rootText1" presStyleLbl="alignAcc1" presStyleIdx="0" presStyleCnt="0" custScaleX="231374">
        <dgm:presLayoutVars>
          <dgm:chPref val="3"/>
        </dgm:presLayoutVars>
      </dgm:prSet>
      <dgm:spPr/>
    </dgm:pt>
    <dgm:pt modelId="{D7F7BB38-8650-4AB0-8452-05272A128697}" type="pres">
      <dgm:prSet presAssocID="{F5E73FCC-C6D8-4045-B423-7FF7AE6A2F83}" presName="topArc1" presStyleLbl="parChTrans1D1" presStyleIdx="0" presStyleCnt="24"/>
      <dgm:spPr/>
    </dgm:pt>
    <dgm:pt modelId="{3F7D9527-8097-4B62-9C0B-3E3DB0F3F817}" type="pres">
      <dgm:prSet presAssocID="{F5E73FCC-C6D8-4045-B423-7FF7AE6A2F83}" presName="bottomArc1" presStyleLbl="parChTrans1D1" presStyleIdx="1" presStyleCnt="24"/>
      <dgm:spPr/>
    </dgm:pt>
    <dgm:pt modelId="{367C4ABC-66C8-48B5-85A8-E46A41232EE4}" type="pres">
      <dgm:prSet presAssocID="{F5E73FCC-C6D8-4045-B423-7FF7AE6A2F83}" presName="topConnNode1" presStyleLbl="node1" presStyleIdx="0" presStyleCnt="0"/>
      <dgm:spPr/>
    </dgm:pt>
    <dgm:pt modelId="{ECE7B3B1-7FFF-468D-8600-58A1809D0FC6}" type="pres">
      <dgm:prSet presAssocID="{F5E73FCC-C6D8-4045-B423-7FF7AE6A2F83}" presName="hierChild2" presStyleCnt="0"/>
      <dgm:spPr/>
    </dgm:pt>
    <dgm:pt modelId="{E3A819EB-376C-4E6C-BE73-C9D7EC614632}" type="pres">
      <dgm:prSet presAssocID="{8AD248AB-D80A-4479-B06D-683AACDA7D5D}" presName="Name28" presStyleLbl="parChTrans1D2" presStyleIdx="0" presStyleCnt="1"/>
      <dgm:spPr/>
    </dgm:pt>
    <dgm:pt modelId="{6F896EC0-EFC0-4E3B-B421-0C1EAEE2B7DE}" type="pres">
      <dgm:prSet presAssocID="{0803A9FF-4328-4B30-89BB-04CB9148AB1B}" presName="hierRoot2" presStyleCnt="0">
        <dgm:presLayoutVars>
          <dgm:hierBranch val="init"/>
        </dgm:presLayoutVars>
      </dgm:prSet>
      <dgm:spPr/>
    </dgm:pt>
    <dgm:pt modelId="{101110F0-F0E3-4DF0-9915-1E0EA11BEE1B}" type="pres">
      <dgm:prSet presAssocID="{0803A9FF-4328-4B30-89BB-04CB9148AB1B}" presName="rootComposite2" presStyleCnt="0"/>
      <dgm:spPr/>
    </dgm:pt>
    <dgm:pt modelId="{C8770C50-D252-4F4D-8440-232FB91B1D13}" type="pres">
      <dgm:prSet presAssocID="{0803A9FF-4328-4B30-89BB-04CB9148AB1B}" presName="rootText2" presStyleLbl="alignAcc1" presStyleIdx="0" presStyleCnt="0">
        <dgm:presLayoutVars>
          <dgm:chPref val="3"/>
        </dgm:presLayoutVars>
      </dgm:prSet>
      <dgm:spPr/>
    </dgm:pt>
    <dgm:pt modelId="{9985E45A-9793-4D9A-9B07-4E47E3E1BA32}" type="pres">
      <dgm:prSet presAssocID="{0803A9FF-4328-4B30-89BB-04CB9148AB1B}" presName="topArc2" presStyleLbl="parChTrans1D1" presStyleIdx="2" presStyleCnt="24"/>
      <dgm:spPr/>
    </dgm:pt>
    <dgm:pt modelId="{E14655A1-06ED-4083-B307-064557919F52}" type="pres">
      <dgm:prSet presAssocID="{0803A9FF-4328-4B30-89BB-04CB9148AB1B}" presName="bottomArc2" presStyleLbl="parChTrans1D1" presStyleIdx="3" presStyleCnt="24"/>
      <dgm:spPr/>
    </dgm:pt>
    <dgm:pt modelId="{EC2B6A2A-F997-4A71-A4AE-A85CD5C3235E}" type="pres">
      <dgm:prSet presAssocID="{0803A9FF-4328-4B30-89BB-04CB9148AB1B}" presName="topConnNode2" presStyleLbl="node2" presStyleIdx="0" presStyleCnt="0"/>
      <dgm:spPr/>
    </dgm:pt>
    <dgm:pt modelId="{6D716121-C99D-4FD6-B36E-34BDD98ACC0E}" type="pres">
      <dgm:prSet presAssocID="{0803A9FF-4328-4B30-89BB-04CB9148AB1B}" presName="hierChild4" presStyleCnt="0"/>
      <dgm:spPr/>
    </dgm:pt>
    <dgm:pt modelId="{5A898E48-C943-4901-A56D-C30535B39DCB}" type="pres">
      <dgm:prSet presAssocID="{4FBE8BD4-41AB-45B2-9B92-5DEB7C802F92}" presName="Name28" presStyleLbl="parChTrans1D3" presStyleIdx="0" presStyleCnt="3"/>
      <dgm:spPr/>
    </dgm:pt>
    <dgm:pt modelId="{20E8048E-19BB-49BB-9F8E-4E98C6FD97EE}" type="pres">
      <dgm:prSet presAssocID="{2EB8AD9D-78EB-4EE7-AC93-52A1D84E0ADE}" presName="hierRoot2" presStyleCnt="0">
        <dgm:presLayoutVars>
          <dgm:hierBranch val="init"/>
        </dgm:presLayoutVars>
      </dgm:prSet>
      <dgm:spPr/>
    </dgm:pt>
    <dgm:pt modelId="{576BB915-7F5E-4EFD-AE90-7DCB951205B2}" type="pres">
      <dgm:prSet presAssocID="{2EB8AD9D-78EB-4EE7-AC93-52A1D84E0ADE}" presName="rootComposite2" presStyleCnt="0"/>
      <dgm:spPr/>
    </dgm:pt>
    <dgm:pt modelId="{B020BE4F-1E19-4003-9D98-221BA6E8E7C2}" type="pres">
      <dgm:prSet presAssocID="{2EB8AD9D-78EB-4EE7-AC93-52A1D84E0ADE}" presName="rootText2" presStyleLbl="alignAcc1" presStyleIdx="0" presStyleCnt="0">
        <dgm:presLayoutVars>
          <dgm:chPref val="3"/>
        </dgm:presLayoutVars>
      </dgm:prSet>
      <dgm:spPr/>
    </dgm:pt>
    <dgm:pt modelId="{3E82A5C3-3B57-437E-A5E8-E37BE954ECDF}" type="pres">
      <dgm:prSet presAssocID="{2EB8AD9D-78EB-4EE7-AC93-52A1D84E0ADE}" presName="topArc2" presStyleLbl="parChTrans1D1" presStyleIdx="4" presStyleCnt="24"/>
      <dgm:spPr/>
    </dgm:pt>
    <dgm:pt modelId="{C68561F0-DCD2-4560-9DCD-F09B47160DF5}" type="pres">
      <dgm:prSet presAssocID="{2EB8AD9D-78EB-4EE7-AC93-52A1D84E0ADE}" presName="bottomArc2" presStyleLbl="parChTrans1D1" presStyleIdx="5" presStyleCnt="24"/>
      <dgm:spPr/>
    </dgm:pt>
    <dgm:pt modelId="{5F7ABACB-741C-4BB6-8CE8-34F90ABB44CC}" type="pres">
      <dgm:prSet presAssocID="{2EB8AD9D-78EB-4EE7-AC93-52A1D84E0ADE}" presName="topConnNode2" presStyleLbl="node3" presStyleIdx="0" presStyleCnt="0"/>
      <dgm:spPr/>
    </dgm:pt>
    <dgm:pt modelId="{C4CCA199-E9B3-4110-A1E8-F76E2E579AC4}" type="pres">
      <dgm:prSet presAssocID="{2EB8AD9D-78EB-4EE7-AC93-52A1D84E0ADE}" presName="hierChild4" presStyleCnt="0"/>
      <dgm:spPr/>
    </dgm:pt>
    <dgm:pt modelId="{184F8564-A9E7-465D-AB11-28E5572C04F0}" type="pres">
      <dgm:prSet presAssocID="{C3C01C1F-BA98-4C5D-B1BF-B098C552A336}" presName="Name28" presStyleLbl="parChTrans1D4" presStyleIdx="0" presStyleCnt="7"/>
      <dgm:spPr/>
    </dgm:pt>
    <dgm:pt modelId="{1BBFC1DD-3311-4F07-8C16-F10A68A75472}" type="pres">
      <dgm:prSet presAssocID="{BC07E78C-1D6E-470F-B559-B1038C6140EE}" presName="hierRoot2" presStyleCnt="0">
        <dgm:presLayoutVars>
          <dgm:hierBranch val="init"/>
        </dgm:presLayoutVars>
      </dgm:prSet>
      <dgm:spPr/>
    </dgm:pt>
    <dgm:pt modelId="{06DD62C5-4EAA-45DB-A8AC-CE790F3E1F16}" type="pres">
      <dgm:prSet presAssocID="{BC07E78C-1D6E-470F-B559-B1038C6140EE}" presName="rootComposite2" presStyleCnt="0"/>
      <dgm:spPr/>
    </dgm:pt>
    <dgm:pt modelId="{457F756E-47AC-47A1-9AA1-E69162266D94}" type="pres">
      <dgm:prSet presAssocID="{BC07E78C-1D6E-470F-B559-B1038C6140EE}" presName="rootText2" presStyleLbl="alignAcc1" presStyleIdx="0" presStyleCnt="0" custLinFactX="-43542" custLinFactNeighborX="-100000">
        <dgm:presLayoutVars>
          <dgm:chPref val="3"/>
        </dgm:presLayoutVars>
      </dgm:prSet>
      <dgm:spPr/>
    </dgm:pt>
    <dgm:pt modelId="{4EC59B4D-E131-4A5E-83C0-606670525F98}" type="pres">
      <dgm:prSet presAssocID="{BC07E78C-1D6E-470F-B559-B1038C6140EE}" presName="topArc2" presStyleLbl="parChTrans1D1" presStyleIdx="6" presStyleCnt="24"/>
      <dgm:spPr/>
    </dgm:pt>
    <dgm:pt modelId="{93214653-BABB-4A38-AC6F-B43E80637D26}" type="pres">
      <dgm:prSet presAssocID="{BC07E78C-1D6E-470F-B559-B1038C6140EE}" presName="bottomArc2" presStyleLbl="parChTrans1D1" presStyleIdx="7" presStyleCnt="24"/>
      <dgm:spPr/>
    </dgm:pt>
    <dgm:pt modelId="{3586B810-70C8-43CC-980D-479D69C80BAD}" type="pres">
      <dgm:prSet presAssocID="{BC07E78C-1D6E-470F-B559-B1038C6140EE}" presName="topConnNode2" presStyleLbl="node4" presStyleIdx="0" presStyleCnt="0"/>
      <dgm:spPr/>
    </dgm:pt>
    <dgm:pt modelId="{E843AB9F-B2E6-4D0F-A9C5-C5AC7D3A729F}" type="pres">
      <dgm:prSet presAssocID="{BC07E78C-1D6E-470F-B559-B1038C6140EE}" presName="hierChild4" presStyleCnt="0"/>
      <dgm:spPr/>
    </dgm:pt>
    <dgm:pt modelId="{D1A215C1-617C-4806-92DA-93F16896177E}" type="pres">
      <dgm:prSet presAssocID="{BC07E78C-1D6E-470F-B559-B1038C6140EE}" presName="hierChild5" presStyleCnt="0"/>
      <dgm:spPr/>
    </dgm:pt>
    <dgm:pt modelId="{C98FE104-7ACF-41A1-AF18-BEEDA8BA60FB}" type="pres">
      <dgm:prSet presAssocID="{7631980D-CF93-4314-B3F2-D584579E52ED}" presName="Name28" presStyleLbl="parChTrans1D4" presStyleIdx="1" presStyleCnt="7"/>
      <dgm:spPr/>
    </dgm:pt>
    <dgm:pt modelId="{88C02724-9285-4389-A405-505015A3E4EB}" type="pres">
      <dgm:prSet presAssocID="{F501197E-C267-48A1-9182-E59C909C0DAD}" presName="hierRoot2" presStyleCnt="0">
        <dgm:presLayoutVars>
          <dgm:hierBranch val="init"/>
        </dgm:presLayoutVars>
      </dgm:prSet>
      <dgm:spPr/>
    </dgm:pt>
    <dgm:pt modelId="{24A84CFE-667A-420B-B029-6D45AA81235A}" type="pres">
      <dgm:prSet presAssocID="{F501197E-C267-48A1-9182-E59C909C0DAD}" presName="rootComposite2" presStyleCnt="0"/>
      <dgm:spPr/>
    </dgm:pt>
    <dgm:pt modelId="{0768FCC9-A3EB-44EB-B75E-CB67D63005CE}" type="pres">
      <dgm:prSet presAssocID="{F501197E-C267-48A1-9182-E59C909C0DAD}" presName="rootText2" presStyleLbl="alignAcc1" presStyleIdx="0" presStyleCnt="0" custLinFactX="-43542" custLinFactNeighborX="-100000">
        <dgm:presLayoutVars>
          <dgm:chPref val="3"/>
        </dgm:presLayoutVars>
      </dgm:prSet>
      <dgm:spPr/>
    </dgm:pt>
    <dgm:pt modelId="{76F0F9B0-D095-4AEE-AA6F-5AC4D37A89E7}" type="pres">
      <dgm:prSet presAssocID="{F501197E-C267-48A1-9182-E59C909C0DAD}" presName="topArc2" presStyleLbl="parChTrans1D1" presStyleIdx="8" presStyleCnt="24"/>
      <dgm:spPr/>
    </dgm:pt>
    <dgm:pt modelId="{3B3B078C-2B87-4327-97B5-5C3EB01B860D}" type="pres">
      <dgm:prSet presAssocID="{F501197E-C267-48A1-9182-E59C909C0DAD}" presName="bottomArc2" presStyleLbl="parChTrans1D1" presStyleIdx="9" presStyleCnt="24"/>
      <dgm:spPr/>
    </dgm:pt>
    <dgm:pt modelId="{674D7739-C113-442B-A3A8-5BF67FBCEDBF}" type="pres">
      <dgm:prSet presAssocID="{F501197E-C267-48A1-9182-E59C909C0DAD}" presName="topConnNode2" presStyleLbl="node4" presStyleIdx="0" presStyleCnt="0"/>
      <dgm:spPr/>
    </dgm:pt>
    <dgm:pt modelId="{C223C05F-3302-4949-84F7-0CE6FAF14F3E}" type="pres">
      <dgm:prSet presAssocID="{F501197E-C267-48A1-9182-E59C909C0DAD}" presName="hierChild4" presStyleCnt="0"/>
      <dgm:spPr/>
    </dgm:pt>
    <dgm:pt modelId="{4628E009-B46A-409C-B31B-2D4BE915C69E}" type="pres">
      <dgm:prSet presAssocID="{F501197E-C267-48A1-9182-E59C909C0DAD}" presName="hierChild5" presStyleCnt="0"/>
      <dgm:spPr/>
    </dgm:pt>
    <dgm:pt modelId="{B8E96DE9-CFBE-490E-83B5-7FE4EFC1E27C}" type="pres">
      <dgm:prSet presAssocID="{E4256178-7DC2-4420-8B9A-FCE2D8C7497B}" presName="Name28" presStyleLbl="parChTrans1D4" presStyleIdx="2" presStyleCnt="7"/>
      <dgm:spPr/>
    </dgm:pt>
    <dgm:pt modelId="{13C26C09-B3BD-4E9F-8866-6F65E6AC32DA}" type="pres">
      <dgm:prSet presAssocID="{58D355A4-9048-4005-884B-E4F675593303}" presName="hierRoot2" presStyleCnt="0">
        <dgm:presLayoutVars>
          <dgm:hierBranch val="init"/>
        </dgm:presLayoutVars>
      </dgm:prSet>
      <dgm:spPr/>
    </dgm:pt>
    <dgm:pt modelId="{3C2A6A4A-1885-47F2-AD82-93545435C11F}" type="pres">
      <dgm:prSet presAssocID="{58D355A4-9048-4005-884B-E4F675593303}" presName="rootComposite2" presStyleCnt="0"/>
      <dgm:spPr/>
    </dgm:pt>
    <dgm:pt modelId="{D9D7699D-A78C-47EF-BABE-0D104B768B89}" type="pres">
      <dgm:prSet presAssocID="{58D355A4-9048-4005-884B-E4F675593303}" presName="rootText2" presStyleLbl="alignAcc1" presStyleIdx="0" presStyleCnt="0" custLinFactX="-43542" custLinFactNeighborX="-100000">
        <dgm:presLayoutVars>
          <dgm:chPref val="3"/>
        </dgm:presLayoutVars>
      </dgm:prSet>
      <dgm:spPr/>
    </dgm:pt>
    <dgm:pt modelId="{8F85B850-D6EE-4A6F-B5E5-8E0D6D836ED9}" type="pres">
      <dgm:prSet presAssocID="{58D355A4-9048-4005-884B-E4F675593303}" presName="topArc2" presStyleLbl="parChTrans1D1" presStyleIdx="10" presStyleCnt="24"/>
      <dgm:spPr/>
    </dgm:pt>
    <dgm:pt modelId="{4694AB20-BB6A-4745-9B41-AFA5B2782E67}" type="pres">
      <dgm:prSet presAssocID="{58D355A4-9048-4005-884B-E4F675593303}" presName="bottomArc2" presStyleLbl="parChTrans1D1" presStyleIdx="11" presStyleCnt="24"/>
      <dgm:spPr/>
    </dgm:pt>
    <dgm:pt modelId="{FB406BE4-6B7C-44FC-9FF8-F9EBCE979B98}" type="pres">
      <dgm:prSet presAssocID="{58D355A4-9048-4005-884B-E4F675593303}" presName="topConnNode2" presStyleLbl="node4" presStyleIdx="0" presStyleCnt="0"/>
      <dgm:spPr/>
    </dgm:pt>
    <dgm:pt modelId="{FB9716DA-ECA8-4964-A91D-6542DB1B3487}" type="pres">
      <dgm:prSet presAssocID="{58D355A4-9048-4005-884B-E4F675593303}" presName="hierChild4" presStyleCnt="0"/>
      <dgm:spPr/>
    </dgm:pt>
    <dgm:pt modelId="{549FB0D8-0CD6-4130-80BB-F81216596EF5}" type="pres">
      <dgm:prSet presAssocID="{58D355A4-9048-4005-884B-E4F675593303}" presName="hierChild5" presStyleCnt="0"/>
      <dgm:spPr/>
    </dgm:pt>
    <dgm:pt modelId="{F71ADFD5-492E-4286-8723-4E1B2FA0B0C9}" type="pres">
      <dgm:prSet presAssocID="{2EB8AD9D-78EB-4EE7-AC93-52A1D84E0ADE}" presName="hierChild5" presStyleCnt="0"/>
      <dgm:spPr/>
    </dgm:pt>
    <dgm:pt modelId="{1ED98050-5DBC-4E1E-8DB0-87D439A4F3F6}" type="pres">
      <dgm:prSet presAssocID="{D6E128F2-D55A-4887-8767-A02357B0D050}" presName="Name28" presStyleLbl="parChTrans1D3" presStyleIdx="1" presStyleCnt="3"/>
      <dgm:spPr/>
    </dgm:pt>
    <dgm:pt modelId="{214A9213-48F5-4108-8C84-59AAA7EB8ED8}" type="pres">
      <dgm:prSet presAssocID="{219FAE07-5479-451C-A9AE-59B253A585D2}" presName="hierRoot2" presStyleCnt="0">
        <dgm:presLayoutVars>
          <dgm:hierBranch val="init"/>
        </dgm:presLayoutVars>
      </dgm:prSet>
      <dgm:spPr/>
    </dgm:pt>
    <dgm:pt modelId="{4E586053-888C-4767-A207-8C638A317D2F}" type="pres">
      <dgm:prSet presAssocID="{219FAE07-5479-451C-A9AE-59B253A585D2}" presName="rootComposite2" presStyleCnt="0"/>
      <dgm:spPr/>
    </dgm:pt>
    <dgm:pt modelId="{5CB3BFC9-2470-4459-A1C5-F087F2D1EC08}" type="pres">
      <dgm:prSet presAssocID="{219FAE07-5479-451C-A9AE-59B253A585D2}" presName="rootText2" presStyleLbl="alignAcc1" presStyleIdx="0" presStyleCnt="0">
        <dgm:presLayoutVars>
          <dgm:chPref val="3"/>
        </dgm:presLayoutVars>
      </dgm:prSet>
      <dgm:spPr/>
    </dgm:pt>
    <dgm:pt modelId="{FC2CEB52-0C4F-4D65-8473-A80B99EA94A4}" type="pres">
      <dgm:prSet presAssocID="{219FAE07-5479-451C-A9AE-59B253A585D2}" presName="topArc2" presStyleLbl="parChTrans1D1" presStyleIdx="12" presStyleCnt="24"/>
      <dgm:spPr/>
    </dgm:pt>
    <dgm:pt modelId="{83FBBDC1-ECB8-4099-9384-DC4FE5B7B818}" type="pres">
      <dgm:prSet presAssocID="{219FAE07-5479-451C-A9AE-59B253A585D2}" presName="bottomArc2" presStyleLbl="parChTrans1D1" presStyleIdx="13" presStyleCnt="24"/>
      <dgm:spPr/>
    </dgm:pt>
    <dgm:pt modelId="{D6F6CA0D-BFA4-406D-BE71-A7C74C8AF1CB}" type="pres">
      <dgm:prSet presAssocID="{219FAE07-5479-451C-A9AE-59B253A585D2}" presName="topConnNode2" presStyleLbl="node3" presStyleIdx="0" presStyleCnt="0"/>
      <dgm:spPr/>
    </dgm:pt>
    <dgm:pt modelId="{7D17724E-A590-4A2D-9BB3-4FF39342448E}" type="pres">
      <dgm:prSet presAssocID="{219FAE07-5479-451C-A9AE-59B253A585D2}" presName="hierChild4" presStyleCnt="0"/>
      <dgm:spPr/>
    </dgm:pt>
    <dgm:pt modelId="{5F172C68-C463-4E37-8DD8-F814BB1936BA}" type="pres">
      <dgm:prSet presAssocID="{219FAE07-5479-451C-A9AE-59B253A585D2}" presName="hierChild5" presStyleCnt="0"/>
      <dgm:spPr/>
    </dgm:pt>
    <dgm:pt modelId="{C922E455-BF0A-4BE0-8011-500E9B9064DA}" type="pres">
      <dgm:prSet presAssocID="{E4488599-2BC0-4D44-82B1-309A359C6584}" presName="Name28" presStyleLbl="parChTrans1D3" presStyleIdx="2" presStyleCnt="3"/>
      <dgm:spPr/>
    </dgm:pt>
    <dgm:pt modelId="{53D57D2C-C67B-444D-9911-460B64220CF1}" type="pres">
      <dgm:prSet presAssocID="{17556426-1042-491A-B1BF-47736EA45731}" presName="hierRoot2" presStyleCnt="0">
        <dgm:presLayoutVars>
          <dgm:hierBranch val="init"/>
        </dgm:presLayoutVars>
      </dgm:prSet>
      <dgm:spPr/>
    </dgm:pt>
    <dgm:pt modelId="{67096FD5-33D7-4112-8EE3-5E0801BEC783}" type="pres">
      <dgm:prSet presAssocID="{17556426-1042-491A-B1BF-47736EA45731}" presName="rootComposite2" presStyleCnt="0"/>
      <dgm:spPr/>
    </dgm:pt>
    <dgm:pt modelId="{5B0C7665-5130-4B8A-B223-6E009B5DDB5E}" type="pres">
      <dgm:prSet presAssocID="{17556426-1042-491A-B1BF-47736EA45731}" presName="rootText2" presStyleLbl="alignAcc1" presStyleIdx="0" presStyleCnt="0">
        <dgm:presLayoutVars>
          <dgm:chPref val="3"/>
        </dgm:presLayoutVars>
      </dgm:prSet>
      <dgm:spPr/>
    </dgm:pt>
    <dgm:pt modelId="{B76FAB51-A926-4726-864D-9C78CFDE80C8}" type="pres">
      <dgm:prSet presAssocID="{17556426-1042-491A-B1BF-47736EA45731}" presName="topArc2" presStyleLbl="parChTrans1D1" presStyleIdx="14" presStyleCnt="24"/>
      <dgm:spPr/>
    </dgm:pt>
    <dgm:pt modelId="{DB37A2CA-67EB-422D-9F34-062186EA97EE}" type="pres">
      <dgm:prSet presAssocID="{17556426-1042-491A-B1BF-47736EA45731}" presName="bottomArc2" presStyleLbl="parChTrans1D1" presStyleIdx="15" presStyleCnt="24"/>
      <dgm:spPr/>
    </dgm:pt>
    <dgm:pt modelId="{8353E427-9306-4900-A355-4F537FACB083}" type="pres">
      <dgm:prSet presAssocID="{17556426-1042-491A-B1BF-47736EA45731}" presName="topConnNode2" presStyleLbl="node3" presStyleIdx="0" presStyleCnt="0"/>
      <dgm:spPr/>
    </dgm:pt>
    <dgm:pt modelId="{A5D419AA-D046-40D9-879A-26D3901A9985}" type="pres">
      <dgm:prSet presAssocID="{17556426-1042-491A-B1BF-47736EA45731}" presName="hierChild4" presStyleCnt="0"/>
      <dgm:spPr/>
    </dgm:pt>
    <dgm:pt modelId="{615E5520-9D1E-44C1-AC0B-F3A11E79CBC7}" type="pres">
      <dgm:prSet presAssocID="{5AFE0AC6-6618-4F18-90F2-70D98E092892}" presName="Name28" presStyleLbl="parChTrans1D4" presStyleIdx="3" presStyleCnt="7"/>
      <dgm:spPr/>
    </dgm:pt>
    <dgm:pt modelId="{4A5C989B-F1D2-4E88-A899-0E0C519C9679}" type="pres">
      <dgm:prSet presAssocID="{2AFF130E-0DA0-449C-82F0-EC1DFC9E6CC3}" presName="hierRoot2" presStyleCnt="0">
        <dgm:presLayoutVars>
          <dgm:hierBranch val="init"/>
        </dgm:presLayoutVars>
      </dgm:prSet>
      <dgm:spPr/>
    </dgm:pt>
    <dgm:pt modelId="{624FF542-4F79-416A-8D6C-EDB1331195E0}" type="pres">
      <dgm:prSet presAssocID="{2AFF130E-0DA0-449C-82F0-EC1DFC9E6CC3}" presName="rootComposite2" presStyleCnt="0"/>
      <dgm:spPr/>
    </dgm:pt>
    <dgm:pt modelId="{104EE511-F1E1-49CA-A09B-F36B51F3D0C8}" type="pres">
      <dgm:prSet presAssocID="{2AFF130E-0DA0-449C-82F0-EC1DFC9E6CC3}" presName="rootText2" presStyleLbl="alignAcc1" presStyleIdx="0" presStyleCnt="0">
        <dgm:presLayoutVars>
          <dgm:chPref val="3"/>
        </dgm:presLayoutVars>
      </dgm:prSet>
      <dgm:spPr/>
    </dgm:pt>
    <dgm:pt modelId="{085CA450-BFD1-44C7-98C1-7F9FB016F0C0}" type="pres">
      <dgm:prSet presAssocID="{2AFF130E-0DA0-449C-82F0-EC1DFC9E6CC3}" presName="topArc2" presStyleLbl="parChTrans1D1" presStyleIdx="16" presStyleCnt="24"/>
      <dgm:spPr/>
    </dgm:pt>
    <dgm:pt modelId="{1CE8429C-4D13-4ED8-AB9A-1FBC8004BF78}" type="pres">
      <dgm:prSet presAssocID="{2AFF130E-0DA0-449C-82F0-EC1DFC9E6CC3}" presName="bottomArc2" presStyleLbl="parChTrans1D1" presStyleIdx="17" presStyleCnt="24"/>
      <dgm:spPr/>
    </dgm:pt>
    <dgm:pt modelId="{2DAFD8D8-1D5E-4C9E-B777-66A01F8BDB32}" type="pres">
      <dgm:prSet presAssocID="{2AFF130E-0DA0-449C-82F0-EC1DFC9E6CC3}" presName="topConnNode2" presStyleLbl="node4" presStyleIdx="0" presStyleCnt="0"/>
      <dgm:spPr/>
    </dgm:pt>
    <dgm:pt modelId="{D0A52491-7679-4DB8-A95D-953C15A4698D}" type="pres">
      <dgm:prSet presAssocID="{2AFF130E-0DA0-449C-82F0-EC1DFC9E6CC3}" presName="hierChild4" presStyleCnt="0"/>
      <dgm:spPr/>
    </dgm:pt>
    <dgm:pt modelId="{BAFC6B94-37E8-4C44-97ED-F515205A7DE0}" type="pres">
      <dgm:prSet presAssocID="{2AFF130E-0DA0-449C-82F0-EC1DFC9E6CC3}" presName="hierChild5" presStyleCnt="0"/>
      <dgm:spPr/>
    </dgm:pt>
    <dgm:pt modelId="{31CD5E5A-AE87-48EE-B07E-6A811DF403B3}" type="pres">
      <dgm:prSet presAssocID="{57B9F058-BEC3-4975-85AC-E18052FF0811}" presName="Name28" presStyleLbl="parChTrans1D4" presStyleIdx="4" presStyleCnt="7"/>
      <dgm:spPr/>
    </dgm:pt>
    <dgm:pt modelId="{DEB57AF0-0C4D-4C91-BBAB-A60BD305B965}" type="pres">
      <dgm:prSet presAssocID="{627B61D6-C276-46A2-8523-D854F3855D77}" presName="hierRoot2" presStyleCnt="0">
        <dgm:presLayoutVars>
          <dgm:hierBranch val="init"/>
        </dgm:presLayoutVars>
      </dgm:prSet>
      <dgm:spPr/>
    </dgm:pt>
    <dgm:pt modelId="{8BA0DD8C-1226-49A9-82A5-CDACF8D81808}" type="pres">
      <dgm:prSet presAssocID="{627B61D6-C276-46A2-8523-D854F3855D77}" presName="rootComposite2" presStyleCnt="0"/>
      <dgm:spPr/>
    </dgm:pt>
    <dgm:pt modelId="{250683AD-1693-48F8-8808-DE59650C2A95}" type="pres">
      <dgm:prSet presAssocID="{627B61D6-C276-46A2-8523-D854F3855D77}" presName="rootText2" presStyleLbl="alignAcc1" presStyleIdx="0" presStyleCnt="0">
        <dgm:presLayoutVars>
          <dgm:chPref val="3"/>
        </dgm:presLayoutVars>
      </dgm:prSet>
      <dgm:spPr/>
    </dgm:pt>
    <dgm:pt modelId="{8F87A702-5BF4-4CAC-BFD4-99AE60DED7A7}" type="pres">
      <dgm:prSet presAssocID="{627B61D6-C276-46A2-8523-D854F3855D77}" presName="topArc2" presStyleLbl="parChTrans1D1" presStyleIdx="18" presStyleCnt="24"/>
      <dgm:spPr/>
    </dgm:pt>
    <dgm:pt modelId="{C334CEEE-1F0B-4029-A2E5-E39D077FBFA2}" type="pres">
      <dgm:prSet presAssocID="{627B61D6-C276-46A2-8523-D854F3855D77}" presName="bottomArc2" presStyleLbl="parChTrans1D1" presStyleIdx="19" presStyleCnt="24"/>
      <dgm:spPr/>
    </dgm:pt>
    <dgm:pt modelId="{1C46D263-B62B-4FA1-88BE-E67E0E43DF19}" type="pres">
      <dgm:prSet presAssocID="{627B61D6-C276-46A2-8523-D854F3855D77}" presName="topConnNode2" presStyleLbl="node4" presStyleIdx="0" presStyleCnt="0"/>
      <dgm:spPr/>
    </dgm:pt>
    <dgm:pt modelId="{8592464A-A6ED-4580-8A35-D7A87BA4176B}" type="pres">
      <dgm:prSet presAssocID="{627B61D6-C276-46A2-8523-D854F3855D77}" presName="hierChild4" presStyleCnt="0"/>
      <dgm:spPr/>
    </dgm:pt>
    <dgm:pt modelId="{6CB91BBF-9994-4544-9D72-1C8BD59CD860}" type="pres">
      <dgm:prSet presAssocID="{627B61D6-C276-46A2-8523-D854F3855D77}" presName="hierChild5" presStyleCnt="0"/>
      <dgm:spPr/>
    </dgm:pt>
    <dgm:pt modelId="{36C2507A-280D-4DE4-AACC-7E6463AC8623}" type="pres">
      <dgm:prSet presAssocID="{6354DF6D-F02A-44A4-A261-F0D2FF5B973B}" presName="Name28" presStyleLbl="parChTrans1D4" presStyleIdx="5" presStyleCnt="7"/>
      <dgm:spPr/>
    </dgm:pt>
    <dgm:pt modelId="{A99AB47E-E74F-4D9D-BE59-29F369384D1D}" type="pres">
      <dgm:prSet presAssocID="{FF0C01F0-98E1-4670-8DA9-5F6C01E9E146}" presName="hierRoot2" presStyleCnt="0">
        <dgm:presLayoutVars>
          <dgm:hierBranch val="init"/>
        </dgm:presLayoutVars>
      </dgm:prSet>
      <dgm:spPr/>
    </dgm:pt>
    <dgm:pt modelId="{E1D84752-9992-413B-A184-E72DE894C65E}" type="pres">
      <dgm:prSet presAssocID="{FF0C01F0-98E1-4670-8DA9-5F6C01E9E146}" presName="rootComposite2" presStyleCnt="0"/>
      <dgm:spPr/>
    </dgm:pt>
    <dgm:pt modelId="{0A1EFFD6-31C9-45F7-8AD2-F6EC514E0912}" type="pres">
      <dgm:prSet presAssocID="{FF0C01F0-98E1-4670-8DA9-5F6C01E9E146}" presName="rootText2" presStyleLbl="alignAcc1" presStyleIdx="0" presStyleCnt="0">
        <dgm:presLayoutVars>
          <dgm:chPref val="3"/>
        </dgm:presLayoutVars>
      </dgm:prSet>
      <dgm:spPr/>
    </dgm:pt>
    <dgm:pt modelId="{3C9BE28C-33A6-4A9D-B288-E99ACF19693E}" type="pres">
      <dgm:prSet presAssocID="{FF0C01F0-98E1-4670-8DA9-5F6C01E9E146}" presName="topArc2" presStyleLbl="parChTrans1D1" presStyleIdx="20" presStyleCnt="24"/>
      <dgm:spPr/>
    </dgm:pt>
    <dgm:pt modelId="{4CCD959C-396A-4F3A-A451-A85862C404FB}" type="pres">
      <dgm:prSet presAssocID="{FF0C01F0-98E1-4670-8DA9-5F6C01E9E146}" presName="bottomArc2" presStyleLbl="parChTrans1D1" presStyleIdx="21" presStyleCnt="24"/>
      <dgm:spPr/>
    </dgm:pt>
    <dgm:pt modelId="{91A4E38E-4EA8-470C-AD8C-85E504A41499}" type="pres">
      <dgm:prSet presAssocID="{FF0C01F0-98E1-4670-8DA9-5F6C01E9E146}" presName="topConnNode2" presStyleLbl="node4" presStyleIdx="0" presStyleCnt="0"/>
      <dgm:spPr/>
    </dgm:pt>
    <dgm:pt modelId="{0C7832E3-0D24-43BB-AA3C-0971646022C9}" type="pres">
      <dgm:prSet presAssocID="{FF0C01F0-98E1-4670-8DA9-5F6C01E9E146}" presName="hierChild4" presStyleCnt="0"/>
      <dgm:spPr/>
    </dgm:pt>
    <dgm:pt modelId="{EA89726E-62CE-4C5A-B1B1-0C2B870C707E}" type="pres">
      <dgm:prSet presAssocID="{FF0C01F0-98E1-4670-8DA9-5F6C01E9E146}" presName="hierChild5" presStyleCnt="0"/>
      <dgm:spPr/>
    </dgm:pt>
    <dgm:pt modelId="{D44C05B8-4569-41C1-A637-E4880E7C20F8}" type="pres">
      <dgm:prSet presAssocID="{76AC71B0-346D-45A6-8EE7-6C34239FC4E5}" presName="Name28" presStyleLbl="parChTrans1D4" presStyleIdx="6" presStyleCnt="7"/>
      <dgm:spPr/>
    </dgm:pt>
    <dgm:pt modelId="{6F95DE43-75F3-4ED5-8A11-E8DF12B6F303}" type="pres">
      <dgm:prSet presAssocID="{F4DFDAA1-E109-441E-8107-2AA4A9CDC2D4}" presName="hierRoot2" presStyleCnt="0">
        <dgm:presLayoutVars>
          <dgm:hierBranch val="init"/>
        </dgm:presLayoutVars>
      </dgm:prSet>
      <dgm:spPr/>
    </dgm:pt>
    <dgm:pt modelId="{A9E48B16-28F5-4A6A-AC9D-4DD9C9314844}" type="pres">
      <dgm:prSet presAssocID="{F4DFDAA1-E109-441E-8107-2AA4A9CDC2D4}" presName="rootComposite2" presStyleCnt="0"/>
      <dgm:spPr/>
    </dgm:pt>
    <dgm:pt modelId="{6C6DAA96-DF9B-48CF-BC35-1494FB7BBB9D}" type="pres">
      <dgm:prSet presAssocID="{F4DFDAA1-E109-441E-8107-2AA4A9CDC2D4}" presName="rootText2" presStyleLbl="alignAcc1" presStyleIdx="0" presStyleCnt="0">
        <dgm:presLayoutVars>
          <dgm:chPref val="3"/>
        </dgm:presLayoutVars>
      </dgm:prSet>
      <dgm:spPr/>
    </dgm:pt>
    <dgm:pt modelId="{60184B90-40AC-428B-AA0B-B1F34B5BB03B}" type="pres">
      <dgm:prSet presAssocID="{F4DFDAA1-E109-441E-8107-2AA4A9CDC2D4}" presName="topArc2" presStyleLbl="parChTrans1D1" presStyleIdx="22" presStyleCnt="24"/>
      <dgm:spPr/>
    </dgm:pt>
    <dgm:pt modelId="{CC653F71-C0F3-4883-9B05-48F7AA198AD5}" type="pres">
      <dgm:prSet presAssocID="{F4DFDAA1-E109-441E-8107-2AA4A9CDC2D4}" presName="bottomArc2" presStyleLbl="parChTrans1D1" presStyleIdx="23" presStyleCnt="24"/>
      <dgm:spPr/>
    </dgm:pt>
    <dgm:pt modelId="{3B29B6FF-6033-463C-8217-40D992574D08}" type="pres">
      <dgm:prSet presAssocID="{F4DFDAA1-E109-441E-8107-2AA4A9CDC2D4}" presName="topConnNode2" presStyleLbl="node4" presStyleIdx="0" presStyleCnt="0"/>
      <dgm:spPr/>
    </dgm:pt>
    <dgm:pt modelId="{7CC14346-9419-45B6-9433-CCCB6A9D50BE}" type="pres">
      <dgm:prSet presAssocID="{F4DFDAA1-E109-441E-8107-2AA4A9CDC2D4}" presName="hierChild4" presStyleCnt="0"/>
      <dgm:spPr/>
    </dgm:pt>
    <dgm:pt modelId="{C291CB93-44D8-4FB4-9B5B-7534680E0651}" type="pres">
      <dgm:prSet presAssocID="{F4DFDAA1-E109-441E-8107-2AA4A9CDC2D4}" presName="hierChild5" presStyleCnt="0"/>
      <dgm:spPr/>
    </dgm:pt>
    <dgm:pt modelId="{7A458D87-8CEB-40DB-934A-0CEEE1A181A7}" type="pres">
      <dgm:prSet presAssocID="{17556426-1042-491A-B1BF-47736EA45731}" presName="hierChild5" presStyleCnt="0"/>
      <dgm:spPr/>
    </dgm:pt>
    <dgm:pt modelId="{4D768DC9-6BDA-49BD-94E4-7048BDFF8AF8}" type="pres">
      <dgm:prSet presAssocID="{0803A9FF-4328-4B30-89BB-04CB9148AB1B}" presName="hierChild5" presStyleCnt="0"/>
      <dgm:spPr/>
    </dgm:pt>
    <dgm:pt modelId="{051ACACD-A229-4037-AA58-98B71476B451}" type="pres">
      <dgm:prSet presAssocID="{F5E73FCC-C6D8-4045-B423-7FF7AE6A2F83}" presName="hierChild3" presStyleCnt="0"/>
      <dgm:spPr/>
    </dgm:pt>
  </dgm:ptLst>
  <dgm:cxnLst>
    <dgm:cxn modelId="{6EC8C000-2B1D-4758-9B94-917B7D2522CC}" srcId="{2EB8AD9D-78EB-4EE7-AC93-52A1D84E0ADE}" destId="{BC07E78C-1D6E-470F-B559-B1038C6140EE}" srcOrd="0" destOrd="0" parTransId="{C3C01C1F-BA98-4C5D-B1BF-B098C552A336}" sibTransId="{2B38BF9F-337A-4A54-97B7-61B1FA8DB286}"/>
    <dgm:cxn modelId="{F3934102-FE9F-436D-818B-B24F4E56CAC5}" type="presOf" srcId="{76AC71B0-346D-45A6-8EE7-6C34239FC4E5}" destId="{D44C05B8-4569-41C1-A637-E4880E7C20F8}" srcOrd="0" destOrd="0" presId="urn:microsoft.com/office/officeart/2008/layout/HalfCircleOrganizationChart"/>
    <dgm:cxn modelId="{4D929004-D5DA-4016-B936-B179072E3644}" srcId="{2EB8AD9D-78EB-4EE7-AC93-52A1D84E0ADE}" destId="{F501197E-C267-48A1-9182-E59C909C0DAD}" srcOrd="1" destOrd="0" parTransId="{7631980D-CF93-4314-B3F2-D584579E52ED}" sibTransId="{E4A0A4B0-EB18-4B49-8AF0-601DA25F5C75}"/>
    <dgm:cxn modelId="{AEB3E10A-E27A-4965-B180-18ACE931B7EC}" type="presOf" srcId="{F501197E-C267-48A1-9182-E59C909C0DAD}" destId="{0768FCC9-A3EB-44EB-B75E-CB67D63005CE}" srcOrd="0" destOrd="0" presId="urn:microsoft.com/office/officeart/2008/layout/HalfCircleOrganizationChart"/>
    <dgm:cxn modelId="{3F170C15-E16B-409E-A316-48FE24E5359C}" srcId="{17556426-1042-491A-B1BF-47736EA45731}" destId="{2AFF130E-0DA0-449C-82F0-EC1DFC9E6CC3}" srcOrd="0" destOrd="0" parTransId="{5AFE0AC6-6618-4F18-90F2-70D98E092892}" sibTransId="{37BAACDE-C928-49E2-B1F0-291FA51305AC}"/>
    <dgm:cxn modelId="{92068916-B7D4-4C8A-8AF0-5A184855B2D1}" srcId="{0803A9FF-4328-4B30-89BB-04CB9148AB1B}" destId="{2EB8AD9D-78EB-4EE7-AC93-52A1D84E0ADE}" srcOrd="0" destOrd="0" parTransId="{4FBE8BD4-41AB-45B2-9B92-5DEB7C802F92}" sibTransId="{C271126D-F858-4512-8F1C-9CB064DFAC59}"/>
    <dgm:cxn modelId="{A1A07A18-7E72-4D63-BCE4-1123D36B7DF6}" type="presOf" srcId="{4FBE8BD4-41AB-45B2-9B92-5DEB7C802F92}" destId="{5A898E48-C943-4901-A56D-C30535B39DCB}" srcOrd="0" destOrd="0" presId="urn:microsoft.com/office/officeart/2008/layout/HalfCircleOrganizationChart"/>
    <dgm:cxn modelId="{652B0E1D-1302-46C3-942D-AC79421CFA2E}" type="presOf" srcId="{6354DF6D-F02A-44A4-A261-F0D2FF5B973B}" destId="{36C2507A-280D-4DE4-AACC-7E6463AC8623}" srcOrd="0" destOrd="0" presId="urn:microsoft.com/office/officeart/2008/layout/HalfCircleOrganizationChart"/>
    <dgm:cxn modelId="{9EBE3B25-A277-42DE-9446-A685146E9DDF}" type="presOf" srcId="{C3C01C1F-BA98-4C5D-B1BF-B098C552A336}" destId="{184F8564-A9E7-465D-AB11-28E5572C04F0}" srcOrd="0" destOrd="0" presId="urn:microsoft.com/office/officeart/2008/layout/HalfCircleOrganizationChart"/>
    <dgm:cxn modelId="{7BF16B25-9621-4730-921E-ABA3E0DFDD34}" srcId="{F5E73FCC-C6D8-4045-B423-7FF7AE6A2F83}" destId="{0803A9FF-4328-4B30-89BB-04CB9148AB1B}" srcOrd="0" destOrd="0" parTransId="{8AD248AB-D80A-4479-B06D-683AACDA7D5D}" sibTransId="{EEC92509-A16F-4187-9791-5512D5BF138B}"/>
    <dgm:cxn modelId="{C9DC6A3F-3561-4E8D-A4C4-FF035B314987}" type="presOf" srcId="{F501197E-C267-48A1-9182-E59C909C0DAD}" destId="{674D7739-C113-442B-A3A8-5BF67FBCEDBF}" srcOrd="1" destOrd="0" presId="urn:microsoft.com/office/officeart/2008/layout/HalfCircleOrganizationChart"/>
    <dgm:cxn modelId="{52EA1944-FB06-4393-956A-C06992CE4617}" type="presOf" srcId="{627B61D6-C276-46A2-8523-D854F3855D77}" destId="{1C46D263-B62B-4FA1-88BE-E67E0E43DF19}" srcOrd="1" destOrd="0" presId="urn:microsoft.com/office/officeart/2008/layout/HalfCircleOrganizationChart"/>
    <dgm:cxn modelId="{5705C364-D25C-424C-882A-B309BE2249A4}" type="presOf" srcId="{58D355A4-9048-4005-884B-E4F675593303}" destId="{FB406BE4-6B7C-44FC-9FF8-F9EBCE979B98}" srcOrd="1" destOrd="0" presId="urn:microsoft.com/office/officeart/2008/layout/HalfCircleOrganizationChart"/>
    <dgm:cxn modelId="{5D7EE266-C872-4D03-B847-D0788A97B17F}" type="presOf" srcId="{7631980D-CF93-4314-B3F2-D584579E52ED}" destId="{C98FE104-7ACF-41A1-AF18-BEEDA8BA60FB}" srcOrd="0" destOrd="0" presId="urn:microsoft.com/office/officeart/2008/layout/HalfCircleOrganizationChart"/>
    <dgm:cxn modelId="{A80A4168-82AF-43F7-965B-168CC897399B}" type="presOf" srcId="{D6E128F2-D55A-4887-8767-A02357B0D050}" destId="{1ED98050-5DBC-4E1E-8DB0-87D439A4F3F6}" srcOrd="0" destOrd="0" presId="urn:microsoft.com/office/officeart/2008/layout/HalfCircleOrganizationChart"/>
    <dgm:cxn modelId="{38634449-00A1-40E1-8ED5-AFAFE9E81FF2}" type="presOf" srcId="{FF0C01F0-98E1-4670-8DA9-5F6C01E9E146}" destId="{91A4E38E-4EA8-470C-AD8C-85E504A41499}" srcOrd="1" destOrd="0" presId="urn:microsoft.com/office/officeart/2008/layout/HalfCircleOrganizationChart"/>
    <dgm:cxn modelId="{64CD8349-2099-4835-BB13-11266C27E74B}" type="presOf" srcId="{219FAE07-5479-451C-A9AE-59B253A585D2}" destId="{D6F6CA0D-BFA4-406D-BE71-A7C74C8AF1CB}" srcOrd="1" destOrd="0" presId="urn:microsoft.com/office/officeart/2008/layout/HalfCircleOrganizationChart"/>
    <dgm:cxn modelId="{AF9D206B-31D8-499D-AD2E-29D7824F3466}" type="presOf" srcId="{58D355A4-9048-4005-884B-E4F675593303}" destId="{D9D7699D-A78C-47EF-BABE-0D104B768B89}" srcOrd="0" destOrd="0" presId="urn:microsoft.com/office/officeart/2008/layout/HalfCircleOrganizationChart"/>
    <dgm:cxn modelId="{24AE5B4B-7300-47ED-A525-C886DD84E3C2}" type="presOf" srcId="{BC07E78C-1D6E-470F-B559-B1038C6140EE}" destId="{457F756E-47AC-47A1-9AA1-E69162266D94}" srcOrd="0" destOrd="0" presId="urn:microsoft.com/office/officeart/2008/layout/HalfCircleOrganizationChart"/>
    <dgm:cxn modelId="{5443AA4B-B47E-4FD8-AE10-31661C9A6340}" srcId="{17556426-1042-491A-B1BF-47736EA45731}" destId="{627B61D6-C276-46A2-8523-D854F3855D77}" srcOrd="1" destOrd="0" parTransId="{57B9F058-BEC3-4975-85AC-E18052FF0811}" sibTransId="{1F956AAD-70CF-4F5B-89FC-6E70EF51D6F0}"/>
    <dgm:cxn modelId="{2B264B51-454E-43E4-89D3-ED5DF6197376}" type="presOf" srcId="{F5E73FCC-C6D8-4045-B423-7FF7AE6A2F83}" destId="{367C4ABC-66C8-48B5-85A8-E46A41232EE4}" srcOrd="1" destOrd="0" presId="urn:microsoft.com/office/officeart/2008/layout/HalfCircleOrganizationChart"/>
    <dgm:cxn modelId="{2FAED971-6BEC-4096-8EEC-9B77AC31C432}" srcId="{0803A9FF-4328-4B30-89BB-04CB9148AB1B}" destId="{17556426-1042-491A-B1BF-47736EA45731}" srcOrd="2" destOrd="0" parTransId="{E4488599-2BC0-4D44-82B1-309A359C6584}" sibTransId="{B93EEA49-8337-43FA-8889-AE5C6524225F}"/>
    <dgm:cxn modelId="{7CAC9672-B4CD-411A-A22B-78668B5CEAF2}" type="presOf" srcId="{0803A9FF-4328-4B30-89BB-04CB9148AB1B}" destId="{C8770C50-D252-4F4D-8440-232FB91B1D13}" srcOrd="0" destOrd="0" presId="urn:microsoft.com/office/officeart/2008/layout/HalfCircleOrganizationChart"/>
    <dgm:cxn modelId="{ADACAA53-578F-4125-BC88-09EA19A5C772}" srcId="{0803A9FF-4328-4B30-89BB-04CB9148AB1B}" destId="{219FAE07-5479-451C-A9AE-59B253A585D2}" srcOrd="1" destOrd="0" parTransId="{D6E128F2-D55A-4887-8767-A02357B0D050}" sibTransId="{196C07A0-F97D-4F02-A4FD-D0886EB41E2F}"/>
    <dgm:cxn modelId="{F3693679-6C3D-436F-87B6-C0EAF6C4087E}" type="presOf" srcId="{17556426-1042-491A-B1BF-47736EA45731}" destId="{5B0C7665-5130-4B8A-B223-6E009B5DDB5E}" srcOrd="0" destOrd="0" presId="urn:microsoft.com/office/officeart/2008/layout/HalfCircleOrganizationChart"/>
    <dgm:cxn modelId="{3210B679-7E2D-4EB6-B127-745B5F308C58}" type="presOf" srcId="{5AFE0AC6-6618-4F18-90F2-70D98E092892}" destId="{615E5520-9D1E-44C1-AC0B-F3A11E79CBC7}" srcOrd="0" destOrd="0" presId="urn:microsoft.com/office/officeart/2008/layout/HalfCircleOrganizationChart"/>
    <dgm:cxn modelId="{8E216E5A-7DDF-4494-BB8D-4FDD419B784F}" type="presOf" srcId="{FF0C01F0-98E1-4670-8DA9-5F6C01E9E146}" destId="{0A1EFFD6-31C9-45F7-8AD2-F6EC514E0912}" srcOrd="0" destOrd="0" presId="urn:microsoft.com/office/officeart/2008/layout/HalfCircleOrganizationChart"/>
    <dgm:cxn modelId="{856F507A-8611-461C-B605-A2EE3634813D}" type="presOf" srcId="{2EB8AD9D-78EB-4EE7-AC93-52A1D84E0ADE}" destId="{5F7ABACB-741C-4BB6-8CE8-34F90ABB44CC}" srcOrd="1" destOrd="0" presId="urn:microsoft.com/office/officeart/2008/layout/HalfCircleOrganizationChart"/>
    <dgm:cxn modelId="{8A917582-1A1D-4B9A-A639-BD75877169E1}" type="presOf" srcId="{BC07E78C-1D6E-470F-B559-B1038C6140EE}" destId="{3586B810-70C8-43CC-980D-479D69C80BAD}" srcOrd="1" destOrd="0" presId="urn:microsoft.com/office/officeart/2008/layout/HalfCircleOrganizationChart"/>
    <dgm:cxn modelId="{5B44FB82-2653-47BC-9FBA-533884E8DD10}" type="presOf" srcId="{219FAE07-5479-451C-A9AE-59B253A585D2}" destId="{5CB3BFC9-2470-4459-A1C5-F087F2D1EC08}" srcOrd="0" destOrd="0" presId="urn:microsoft.com/office/officeart/2008/layout/HalfCircleOrganizationChart"/>
    <dgm:cxn modelId="{CDFA5286-F3AB-46C6-9E2C-84DD6C055354}" type="presOf" srcId="{F5E73FCC-C6D8-4045-B423-7FF7AE6A2F83}" destId="{257BE0F4-9D87-4865-B0FC-07CACF4C5091}" srcOrd="0" destOrd="0" presId="urn:microsoft.com/office/officeart/2008/layout/HalfCircleOrganizationChart"/>
    <dgm:cxn modelId="{CC805B8E-B5F2-46B2-87A8-B302288F0556}" type="presOf" srcId="{B0230CBE-1AF0-4C8C-9C6A-74CE332BE78B}" destId="{F3EB4B27-90BA-45D1-A582-BAEF6186FD34}" srcOrd="0" destOrd="0" presId="urn:microsoft.com/office/officeart/2008/layout/HalfCircleOrganizationChart"/>
    <dgm:cxn modelId="{8A351992-50D6-4FE5-A2CD-FB3B3FFFA7BB}" type="presOf" srcId="{0803A9FF-4328-4B30-89BB-04CB9148AB1B}" destId="{EC2B6A2A-F997-4A71-A4AE-A85CD5C3235E}" srcOrd="1" destOrd="0" presId="urn:microsoft.com/office/officeart/2008/layout/HalfCircleOrganizationChart"/>
    <dgm:cxn modelId="{28A32F96-B669-48BB-90BD-0D3F779BD6E9}" type="presOf" srcId="{E4256178-7DC2-4420-8B9A-FCE2D8C7497B}" destId="{B8E96DE9-CFBE-490E-83B5-7FE4EFC1E27C}" srcOrd="0" destOrd="0" presId="urn:microsoft.com/office/officeart/2008/layout/HalfCircleOrganizationChart"/>
    <dgm:cxn modelId="{41E58D98-4235-4169-B5CC-EC077B0C6FFD}" type="presOf" srcId="{627B61D6-C276-46A2-8523-D854F3855D77}" destId="{250683AD-1693-48F8-8808-DE59650C2A95}" srcOrd="0" destOrd="0" presId="urn:microsoft.com/office/officeart/2008/layout/HalfCircleOrganizationChart"/>
    <dgm:cxn modelId="{BA3D749F-C288-468E-BCA8-C9FA7340BBF1}" type="presOf" srcId="{F4DFDAA1-E109-441E-8107-2AA4A9CDC2D4}" destId="{6C6DAA96-DF9B-48CF-BC35-1494FB7BBB9D}" srcOrd="0" destOrd="0" presId="urn:microsoft.com/office/officeart/2008/layout/HalfCircleOrganizationChart"/>
    <dgm:cxn modelId="{2EF0FA9F-5A6A-4157-9CE2-8B1F17751BD6}" srcId="{17556426-1042-491A-B1BF-47736EA45731}" destId="{FF0C01F0-98E1-4670-8DA9-5F6C01E9E146}" srcOrd="2" destOrd="0" parTransId="{6354DF6D-F02A-44A4-A261-F0D2FF5B973B}" sibTransId="{AC49CC78-60B0-49B8-9415-348C1CC95FA9}"/>
    <dgm:cxn modelId="{73AFA5A2-4714-4039-97A3-9D52F1B07D9A}" srcId="{17556426-1042-491A-B1BF-47736EA45731}" destId="{F4DFDAA1-E109-441E-8107-2AA4A9CDC2D4}" srcOrd="3" destOrd="0" parTransId="{76AC71B0-346D-45A6-8EE7-6C34239FC4E5}" sibTransId="{56C3D110-CDC0-4018-8A93-253722B4F0F1}"/>
    <dgm:cxn modelId="{865A9EB0-A013-4233-B2DD-0010BAF505FB}" type="presOf" srcId="{F4DFDAA1-E109-441E-8107-2AA4A9CDC2D4}" destId="{3B29B6FF-6033-463C-8217-40D992574D08}" srcOrd="1" destOrd="0" presId="urn:microsoft.com/office/officeart/2008/layout/HalfCircleOrganizationChart"/>
    <dgm:cxn modelId="{33C513BB-3031-411A-BAD8-B65708D9B71E}" type="presOf" srcId="{2AFF130E-0DA0-449C-82F0-EC1DFC9E6CC3}" destId="{104EE511-F1E1-49CA-A09B-F36B51F3D0C8}" srcOrd="0" destOrd="0" presId="urn:microsoft.com/office/officeart/2008/layout/HalfCircleOrganizationChart"/>
    <dgm:cxn modelId="{68B6E6C1-5AFC-4C15-B492-F77D6FFCAB69}" srcId="{B0230CBE-1AF0-4C8C-9C6A-74CE332BE78B}" destId="{F5E73FCC-C6D8-4045-B423-7FF7AE6A2F83}" srcOrd="0" destOrd="0" parTransId="{AC9C264D-3127-4490-81AF-82A22EDC060B}" sibTransId="{874AA41F-BFC3-40FA-905A-25A123FC7B22}"/>
    <dgm:cxn modelId="{4D8453C2-8804-4561-A353-4549A84E34E3}" srcId="{2EB8AD9D-78EB-4EE7-AC93-52A1D84E0ADE}" destId="{58D355A4-9048-4005-884B-E4F675593303}" srcOrd="2" destOrd="0" parTransId="{E4256178-7DC2-4420-8B9A-FCE2D8C7497B}" sibTransId="{6C055AE6-8BFA-46D0-8309-E14E0E38EC8D}"/>
    <dgm:cxn modelId="{14F902CA-7986-41D8-AD09-4EC734C99D61}" type="presOf" srcId="{17556426-1042-491A-B1BF-47736EA45731}" destId="{8353E427-9306-4900-A355-4F537FACB083}" srcOrd="1" destOrd="0" presId="urn:microsoft.com/office/officeart/2008/layout/HalfCircleOrganizationChart"/>
    <dgm:cxn modelId="{545F63DA-B267-4982-B05D-68F2E58E3796}" type="presOf" srcId="{57B9F058-BEC3-4975-85AC-E18052FF0811}" destId="{31CD5E5A-AE87-48EE-B07E-6A811DF403B3}" srcOrd="0" destOrd="0" presId="urn:microsoft.com/office/officeart/2008/layout/HalfCircleOrganizationChart"/>
    <dgm:cxn modelId="{D220EFE6-4A38-4A58-8702-F7B1553B2C71}" type="presOf" srcId="{8AD248AB-D80A-4479-B06D-683AACDA7D5D}" destId="{E3A819EB-376C-4E6C-BE73-C9D7EC614632}" srcOrd="0" destOrd="0" presId="urn:microsoft.com/office/officeart/2008/layout/HalfCircleOrganizationChart"/>
    <dgm:cxn modelId="{A84587F7-4E67-4A4E-9987-75611A5AE30F}" type="presOf" srcId="{2AFF130E-0DA0-449C-82F0-EC1DFC9E6CC3}" destId="{2DAFD8D8-1D5E-4C9E-B777-66A01F8BDB32}" srcOrd="1" destOrd="0" presId="urn:microsoft.com/office/officeart/2008/layout/HalfCircleOrganizationChart"/>
    <dgm:cxn modelId="{21BB7BF9-86AD-46DC-9FDC-F4F8B70C9519}" type="presOf" srcId="{2EB8AD9D-78EB-4EE7-AC93-52A1D84E0ADE}" destId="{B020BE4F-1E19-4003-9D98-221BA6E8E7C2}" srcOrd="0" destOrd="0" presId="urn:microsoft.com/office/officeart/2008/layout/HalfCircleOrganizationChart"/>
    <dgm:cxn modelId="{162412FA-1073-4A42-A5D2-5A80B0B6D24F}" type="presOf" srcId="{E4488599-2BC0-4D44-82B1-309A359C6584}" destId="{C922E455-BF0A-4BE0-8011-500E9B9064DA}" srcOrd="0" destOrd="0" presId="urn:microsoft.com/office/officeart/2008/layout/HalfCircleOrganizationChart"/>
    <dgm:cxn modelId="{E95914DF-DD6C-430D-86B2-BC1BBD648640}" type="presParOf" srcId="{F3EB4B27-90BA-45D1-A582-BAEF6186FD34}" destId="{781814B4-A978-42A2-A78C-BC5A55095FCE}" srcOrd="0" destOrd="0" presId="urn:microsoft.com/office/officeart/2008/layout/HalfCircleOrganizationChart"/>
    <dgm:cxn modelId="{5B80D811-39B1-4131-8DE1-F4FBCCD5B77B}" type="presParOf" srcId="{781814B4-A978-42A2-A78C-BC5A55095FCE}" destId="{D9E26AF5-7D12-48A3-8220-77C92BA03C55}" srcOrd="0" destOrd="0" presId="urn:microsoft.com/office/officeart/2008/layout/HalfCircleOrganizationChart"/>
    <dgm:cxn modelId="{6C5FE3EA-B3CE-4619-A6BA-D978C8199284}" type="presParOf" srcId="{D9E26AF5-7D12-48A3-8220-77C92BA03C55}" destId="{257BE0F4-9D87-4865-B0FC-07CACF4C5091}" srcOrd="0" destOrd="0" presId="urn:microsoft.com/office/officeart/2008/layout/HalfCircleOrganizationChart"/>
    <dgm:cxn modelId="{B45B7553-1492-4E60-ADE1-7A8EF3E1A43C}" type="presParOf" srcId="{D9E26AF5-7D12-48A3-8220-77C92BA03C55}" destId="{D7F7BB38-8650-4AB0-8452-05272A128697}" srcOrd="1" destOrd="0" presId="urn:microsoft.com/office/officeart/2008/layout/HalfCircleOrganizationChart"/>
    <dgm:cxn modelId="{4AEF4E22-1AED-4AAF-8B12-3D3534F89082}" type="presParOf" srcId="{D9E26AF5-7D12-48A3-8220-77C92BA03C55}" destId="{3F7D9527-8097-4B62-9C0B-3E3DB0F3F817}" srcOrd="2" destOrd="0" presId="urn:microsoft.com/office/officeart/2008/layout/HalfCircleOrganizationChart"/>
    <dgm:cxn modelId="{C38B95A9-1E6C-4756-8E18-F80796C58607}" type="presParOf" srcId="{D9E26AF5-7D12-48A3-8220-77C92BA03C55}" destId="{367C4ABC-66C8-48B5-85A8-E46A41232EE4}" srcOrd="3" destOrd="0" presId="urn:microsoft.com/office/officeart/2008/layout/HalfCircleOrganizationChart"/>
    <dgm:cxn modelId="{F126A780-AE56-455B-BC4F-462667C39350}" type="presParOf" srcId="{781814B4-A978-42A2-A78C-BC5A55095FCE}" destId="{ECE7B3B1-7FFF-468D-8600-58A1809D0FC6}" srcOrd="1" destOrd="0" presId="urn:microsoft.com/office/officeart/2008/layout/HalfCircleOrganizationChart"/>
    <dgm:cxn modelId="{9F3D0AB7-4200-4405-AA99-6F17ED882642}" type="presParOf" srcId="{ECE7B3B1-7FFF-468D-8600-58A1809D0FC6}" destId="{E3A819EB-376C-4E6C-BE73-C9D7EC614632}" srcOrd="0" destOrd="0" presId="urn:microsoft.com/office/officeart/2008/layout/HalfCircleOrganizationChart"/>
    <dgm:cxn modelId="{6D10F325-4987-4AF3-8C91-13E3BE6EC81D}" type="presParOf" srcId="{ECE7B3B1-7FFF-468D-8600-58A1809D0FC6}" destId="{6F896EC0-EFC0-4E3B-B421-0C1EAEE2B7DE}" srcOrd="1" destOrd="0" presId="urn:microsoft.com/office/officeart/2008/layout/HalfCircleOrganizationChart"/>
    <dgm:cxn modelId="{977BE26D-A83A-4083-9421-6DAA744C5B4B}" type="presParOf" srcId="{6F896EC0-EFC0-4E3B-B421-0C1EAEE2B7DE}" destId="{101110F0-F0E3-4DF0-9915-1E0EA11BEE1B}" srcOrd="0" destOrd="0" presId="urn:microsoft.com/office/officeart/2008/layout/HalfCircleOrganizationChart"/>
    <dgm:cxn modelId="{1C3B38C7-4DFD-4A3D-85FC-28527CFA6966}" type="presParOf" srcId="{101110F0-F0E3-4DF0-9915-1E0EA11BEE1B}" destId="{C8770C50-D252-4F4D-8440-232FB91B1D13}" srcOrd="0" destOrd="0" presId="urn:microsoft.com/office/officeart/2008/layout/HalfCircleOrganizationChart"/>
    <dgm:cxn modelId="{EB96ADA4-BBF8-4021-98FA-A79FA7092858}" type="presParOf" srcId="{101110F0-F0E3-4DF0-9915-1E0EA11BEE1B}" destId="{9985E45A-9793-4D9A-9B07-4E47E3E1BA32}" srcOrd="1" destOrd="0" presId="urn:microsoft.com/office/officeart/2008/layout/HalfCircleOrganizationChart"/>
    <dgm:cxn modelId="{C138A158-BAE3-4F8E-9B4D-F8F8E2923EEC}" type="presParOf" srcId="{101110F0-F0E3-4DF0-9915-1E0EA11BEE1B}" destId="{E14655A1-06ED-4083-B307-064557919F52}" srcOrd="2" destOrd="0" presId="urn:microsoft.com/office/officeart/2008/layout/HalfCircleOrganizationChart"/>
    <dgm:cxn modelId="{8FD18C1C-F147-4A6C-9D6E-3EECF7F7A036}" type="presParOf" srcId="{101110F0-F0E3-4DF0-9915-1E0EA11BEE1B}" destId="{EC2B6A2A-F997-4A71-A4AE-A85CD5C3235E}" srcOrd="3" destOrd="0" presId="urn:microsoft.com/office/officeart/2008/layout/HalfCircleOrganizationChart"/>
    <dgm:cxn modelId="{0AA0422C-8B4A-44FA-BFFB-0D4B63408601}" type="presParOf" srcId="{6F896EC0-EFC0-4E3B-B421-0C1EAEE2B7DE}" destId="{6D716121-C99D-4FD6-B36E-34BDD98ACC0E}" srcOrd="1" destOrd="0" presId="urn:microsoft.com/office/officeart/2008/layout/HalfCircleOrganizationChart"/>
    <dgm:cxn modelId="{68CC1066-C78D-41BE-9C3A-D436BFF286B4}" type="presParOf" srcId="{6D716121-C99D-4FD6-B36E-34BDD98ACC0E}" destId="{5A898E48-C943-4901-A56D-C30535B39DCB}" srcOrd="0" destOrd="0" presId="urn:microsoft.com/office/officeart/2008/layout/HalfCircleOrganizationChart"/>
    <dgm:cxn modelId="{9D917D0B-DB37-4AAE-A524-C558AD9FBB2E}" type="presParOf" srcId="{6D716121-C99D-4FD6-B36E-34BDD98ACC0E}" destId="{20E8048E-19BB-49BB-9F8E-4E98C6FD97EE}" srcOrd="1" destOrd="0" presId="urn:microsoft.com/office/officeart/2008/layout/HalfCircleOrganizationChart"/>
    <dgm:cxn modelId="{4BE0EBBC-F40B-497C-BA24-F9A9FDD33DE4}" type="presParOf" srcId="{20E8048E-19BB-49BB-9F8E-4E98C6FD97EE}" destId="{576BB915-7F5E-4EFD-AE90-7DCB951205B2}" srcOrd="0" destOrd="0" presId="urn:microsoft.com/office/officeart/2008/layout/HalfCircleOrganizationChart"/>
    <dgm:cxn modelId="{6C45D499-29DA-4A17-8C28-F84B0D958E57}" type="presParOf" srcId="{576BB915-7F5E-4EFD-AE90-7DCB951205B2}" destId="{B020BE4F-1E19-4003-9D98-221BA6E8E7C2}" srcOrd="0" destOrd="0" presId="urn:microsoft.com/office/officeart/2008/layout/HalfCircleOrganizationChart"/>
    <dgm:cxn modelId="{FDCD9C7D-142A-4605-BE5B-11E2281B63B8}" type="presParOf" srcId="{576BB915-7F5E-4EFD-AE90-7DCB951205B2}" destId="{3E82A5C3-3B57-437E-A5E8-E37BE954ECDF}" srcOrd="1" destOrd="0" presId="urn:microsoft.com/office/officeart/2008/layout/HalfCircleOrganizationChart"/>
    <dgm:cxn modelId="{85B2DFB7-7B75-4095-8352-01B6453A5AB9}" type="presParOf" srcId="{576BB915-7F5E-4EFD-AE90-7DCB951205B2}" destId="{C68561F0-DCD2-4560-9DCD-F09B47160DF5}" srcOrd="2" destOrd="0" presId="urn:microsoft.com/office/officeart/2008/layout/HalfCircleOrganizationChart"/>
    <dgm:cxn modelId="{7B857D2B-028C-42E8-832E-F0493A1880BB}" type="presParOf" srcId="{576BB915-7F5E-4EFD-AE90-7DCB951205B2}" destId="{5F7ABACB-741C-4BB6-8CE8-34F90ABB44CC}" srcOrd="3" destOrd="0" presId="urn:microsoft.com/office/officeart/2008/layout/HalfCircleOrganizationChart"/>
    <dgm:cxn modelId="{C89EBEA5-5D63-4971-B39A-48BD8143BAA6}" type="presParOf" srcId="{20E8048E-19BB-49BB-9F8E-4E98C6FD97EE}" destId="{C4CCA199-E9B3-4110-A1E8-F76E2E579AC4}" srcOrd="1" destOrd="0" presId="urn:microsoft.com/office/officeart/2008/layout/HalfCircleOrganizationChart"/>
    <dgm:cxn modelId="{E162380E-A50E-4E36-B5D6-9FD984B7C858}" type="presParOf" srcId="{C4CCA199-E9B3-4110-A1E8-F76E2E579AC4}" destId="{184F8564-A9E7-465D-AB11-28E5572C04F0}" srcOrd="0" destOrd="0" presId="urn:microsoft.com/office/officeart/2008/layout/HalfCircleOrganizationChart"/>
    <dgm:cxn modelId="{0E1F96E1-706E-4AB0-8438-23408A7EC6EB}" type="presParOf" srcId="{C4CCA199-E9B3-4110-A1E8-F76E2E579AC4}" destId="{1BBFC1DD-3311-4F07-8C16-F10A68A75472}" srcOrd="1" destOrd="0" presId="urn:microsoft.com/office/officeart/2008/layout/HalfCircleOrganizationChart"/>
    <dgm:cxn modelId="{44ED8868-FAFB-4D05-9F42-E1C5FAF23784}" type="presParOf" srcId="{1BBFC1DD-3311-4F07-8C16-F10A68A75472}" destId="{06DD62C5-4EAA-45DB-A8AC-CE790F3E1F16}" srcOrd="0" destOrd="0" presId="urn:microsoft.com/office/officeart/2008/layout/HalfCircleOrganizationChart"/>
    <dgm:cxn modelId="{140F1EA9-1685-4047-8418-DD83EE221E10}" type="presParOf" srcId="{06DD62C5-4EAA-45DB-A8AC-CE790F3E1F16}" destId="{457F756E-47AC-47A1-9AA1-E69162266D94}" srcOrd="0" destOrd="0" presId="urn:microsoft.com/office/officeart/2008/layout/HalfCircleOrganizationChart"/>
    <dgm:cxn modelId="{E1816A1C-D19D-47F0-944A-58A3251A8601}" type="presParOf" srcId="{06DD62C5-4EAA-45DB-A8AC-CE790F3E1F16}" destId="{4EC59B4D-E131-4A5E-83C0-606670525F98}" srcOrd="1" destOrd="0" presId="urn:microsoft.com/office/officeart/2008/layout/HalfCircleOrganizationChart"/>
    <dgm:cxn modelId="{C83DB2C8-F108-4901-BAB5-CEC798D01568}" type="presParOf" srcId="{06DD62C5-4EAA-45DB-A8AC-CE790F3E1F16}" destId="{93214653-BABB-4A38-AC6F-B43E80637D26}" srcOrd="2" destOrd="0" presId="urn:microsoft.com/office/officeart/2008/layout/HalfCircleOrganizationChart"/>
    <dgm:cxn modelId="{30ADDBEA-1D4C-4133-AFDD-3371081F1C22}" type="presParOf" srcId="{06DD62C5-4EAA-45DB-A8AC-CE790F3E1F16}" destId="{3586B810-70C8-43CC-980D-479D69C80BAD}" srcOrd="3" destOrd="0" presId="urn:microsoft.com/office/officeart/2008/layout/HalfCircleOrganizationChart"/>
    <dgm:cxn modelId="{8E4138B5-9513-43B6-9047-7B2B81E00DBD}" type="presParOf" srcId="{1BBFC1DD-3311-4F07-8C16-F10A68A75472}" destId="{E843AB9F-B2E6-4D0F-A9C5-C5AC7D3A729F}" srcOrd="1" destOrd="0" presId="urn:microsoft.com/office/officeart/2008/layout/HalfCircleOrganizationChart"/>
    <dgm:cxn modelId="{30142585-5BF9-43C2-ACBC-5DF0DBF3F791}" type="presParOf" srcId="{1BBFC1DD-3311-4F07-8C16-F10A68A75472}" destId="{D1A215C1-617C-4806-92DA-93F16896177E}" srcOrd="2" destOrd="0" presId="urn:microsoft.com/office/officeart/2008/layout/HalfCircleOrganizationChart"/>
    <dgm:cxn modelId="{88705FAF-082F-45F8-9D00-2D08CE47D2E3}" type="presParOf" srcId="{C4CCA199-E9B3-4110-A1E8-F76E2E579AC4}" destId="{C98FE104-7ACF-41A1-AF18-BEEDA8BA60FB}" srcOrd="2" destOrd="0" presId="urn:microsoft.com/office/officeart/2008/layout/HalfCircleOrganizationChart"/>
    <dgm:cxn modelId="{BEE599D9-EF98-45AD-A6BC-9C8375B391FC}" type="presParOf" srcId="{C4CCA199-E9B3-4110-A1E8-F76E2E579AC4}" destId="{88C02724-9285-4389-A405-505015A3E4EB}" srcOrd="3" destOrd="0" presId="urn:microsoft.com/office/officeart/2008/layout/HalfCircleOrganizationChart"/>
    <dgm:cxn modelId="{31ED22E8-A93F-4681-8B82-B6E1A04768DC}" type="presParOf" srcId="{88C02724-9285-4389-A405-505015A3E4EB}" destId="{24A84CFE-667A-420B-B029-6D45AA81235A}" srcOrd="0" destOrd="0" presId="urn:microsoft.com/office/officeart/2008/layout/HalfCircleOrganizationChart"/>
    <dgm:cxn modelId="{FCE55AD5-982F-4944-A8B0-4A98FB5BA8B7}" type="presParOf" srcId="{24A84CFE-667A-420B-B029-6D45AA81235A}" destId="{0768FCC9-A3EB-44EB-B75E-CB67D63005CE}" srcOrd="0" destOrd="0" presId="urn:microsoft.com/office/officeart/2008/layout/HalfCircleOrganizationChart"/>
    <dgm:cxn modelId="{01FCEC73-9521-41DC-8554-06C1F13F7075}" type="presParOf" srcId="{24A84CFE-667A-420B-B029-6D45AA81235A}" destId="{76F0F9B0-D095-4AEE-AA6F-5AC4D37A89E7}" srcOrd="1" destOrd="0" presId="urn:microsoft.com/office/officeart/2008/layout/HalfCircleOrganizationChart"/>
    <dgm:cxn modelId="{B5A769AF-7044-4420-8AC5-3303F9557283}" type="presParOf" srcId="{24A84CFE-667A-420B-B029-6D45AA81235A}" destId="{3B3B078C-2B87-4327-97B5-5C3EB01B860D}" srcOrd="2" destOrd="0" presId="urn:microsoft.com/office/officeart/2008/layout/HalfCircleOrganizationChart"/>
    <dgm:cxn modelId="{76E84F27-9EC0-47AE-894D-FEFC9B70C9BB}" type="presParOf" srcId="{24A84CFE-667A-420B-B029-6D45AA81235A}" destId="{674D7739-C113-442B-A3A8-5BF67FBCEDBF}" srcOrd="3" destOrd="0" presId="urn:microsoft.com/office/officeart/2008/layout/HalfCircleOrganizationChart"/>
    <dgm:cxn modelId="{6BA4DBDD-EB3E-4E26-B39E-2FFE7E0B6F26}" type="presParOf" srcId="{88C02724-9285-4389-A405-505015A3E4EB}" destId="{C223C05F-3302-4949-84F7-0CE6FAF14F3E}" srcOrd="1" destOrd="0" presId="urn:microsoft.com/office/officeart/2008/layout/HalfCircleOrganizationChart"/>
    <dgm:cxn modelId="{AC98D2D9-4795-4F46-B697-FEA95F345290}" type="presParOf" srcId="{88C02724-9285-4389-A405-505015A3E4EB}" destId="{4628E009-B46A-409C-B31B-2D4BE915C69E}" srcOrd="2" destOrd="0" presId="urn:microsoft.com/office/officeart/2008/layout/HalfCircleOrganizationChart"/>
    <dgm:cxn modelId="{6C93AACD-5798-4ADB-BED8-57EB4DD1E3A8}" type="presParOf" srcId="{C4CCA199-E9B3-4110-A1E8-F76E2E579AC4}" destId="{B8E96DE9-CFBE-490E-83B5-7FE4EFC1E27C}" srcOrd="4" destOrd="0" presId="urn:microsoft.com/office/officeart/2008/layout/HalfCircleOrganizationChart"/>
    <dgm:cxn modelId="{E18A807D-F13C-4590-8631-6FC52E1A07BE}" type="presParOf" srcId="{C4CCA199-E9B3-4110-A1E8-F76E2E579AC4}" destId="{13C26C09-B3BD-4E9F-8866-6F65E6AC32DA}" srcOrd="5" destOrd="0" presId="urn:microsoft.com/office/officeart/2008/layout/HalfCircleOrganizationChart"/>
    <dgm:cxn modelId="{6E10EDC4-08D0-44E9-895D-05383B99CBFF}" type="presParOf" srcId="{13C26C09-B3BD-4E9F-8866-6F65E6AC32DA}" destId="{3C2A6A4A-1885-47F2-AD82-93545435C11F}" srcOrd="0" destOrd="0" presId="urn:microsoft.com/office/officeart/2008/layout/HalfCircleOrganizationChart"/>
    <dgm:cxn modelId="{56BBB781-25CB-4276-8BA0-C9231216079D}" type="presParOf" srcId="{3C2A6A4A-1885-47F2-AD82-93545435C11F}" destId="{D9D7699D-A78C-47EF-BABE-0D104B768B89}" srcOrd="0" destOrd="0" presId="urn:microsoft.com/office/officeart/2008/layout/HalfCircleOrganizationChart"/>
    <dgm:cxn modelId="{797688D8-4856-4510-B7B7-4ED7ED89B49C}" type="presParOf" srcId="{3C2A6A4A-1885-47F2-AD82-93545435C11F}" destId="{8F85B850-D6EE-4A6F-B5E5-8E0D6D836ED9}" srcOrd="1" destOrd="0" presId="urn:microsoft.com/office/officeart/2008/layout/HalfCircleOrganizationChart"/>
    <dgm:cxn modelId="{BA801D08-921D-47B9-B6FE-1C9B98930289}" type="presParOf" srcId="{3C2A6A4A-1885-47F2-AD82-93545435C11F}" destId="{4694AB20-BB6A-4745-9B41-AFA5B2782E67}" srcOrd="2" destOrd="0" presId="urn:microsoft.com/office/officeart/2008/layout/HalfCircleOrganizationChart"/>
    <dgm:cxn modelId="{14B05F0D-1438-4FF3-A1F4-E429E9A5A3F4}" type="presParOf" srcId="{3C2A6A4A-1885-47F2-AD82-93545435C11F}" destId="{FB406BE4-6B7C-44FC-9FF8-F9EBCE979B98}" srcOrd="3" destOrd="0" presId="urn:microsoft.com/office/officeart/2008/layout/HalfCircleOrganizationChart"/>
    <dgm:cxn modelId="{7128D95C-E2FC-4201-B6BE-D92A9DB0ADD7}" type="presParOf" srcId="{13C26C09-B3BD-4E9F-8866-6F65E6AC32DA}" destId="{FB9716DA-ECA8-4964-A91D-6542DB1B3487}" srcOrd="1" destOrd="0" presId="urn:microsoft.com/office/officeart/2008/layout/HalfCircleOrganizationChart"/>
    <dgm:cxn modelId="{22D5AAE6-78AA-402F-8F62-F98DA60A4595}" type="presParOf" srcId="{13C26C09-B3BD-4E9F-8866-6F65E6AC32DA}" destId="{549FB0D8-0CD6-4130-80BB-F81216596EF5}" srcOrd="2" destOrd="0" presId="urn:microsoft.com/office/officeart/2008/layout/HalfCircleOrganizationChart"/>
    <dgm:cxn modelId="{1A324DFA-D095-4125-8567-B1D068D45ED4}" type="presParOf" srcId="{20E8048E-19BB-49BB-9F8E-4E98C6FD97EE}" destId="{F71ADFD5-492E-4286-8723-4E1B2FA0B0C9}" srcOrd="2" destOrd="0" presId="urn:microsoft.com/office/officeart/2008/layout/HalfCircleOrganizationChart"/>
    <dgm:cxn modelId="{D6DA1B62-1C4C-414A-937F-95C1752E546E}" type="presParOf" srcId="{6D716121-C99D-4FD6-B36E-34BDD98ACC0E}" destId="{1ED98050-5DBC-4E1E-8DB0-87D439A4F3F6}" srcOrd="2" destOrd="0" presId="urn:microsoft.com/office/officeart/2008/layout/HalfCircleOrganizationChart"/>
    <dgm:cxn modelId="{022E0D48-820B-42B3-B18F-8A9972B6065E}" type="presParOf" srcId="{6D716121-C99D-4FD6-B36E-34BDD98ACC0E}" destId="{214A9213-48F5-4108-8C84-59AAA7EB8ED8}" srcOrd="3" destOrd="0" presId="urn:microsoft.com/office/officeart/2008/layout/HalfCircleOrganizationChart"/>
    <dgm:cxn modelId="{FC3CD182-60AB-4976-9201-BF9B6348906C}" type="presParOf" srcId="{214A9213-48F5-4108-8C84-59AAA7EB8ED8}" destId="{4E586053-888C-4767-A207-8C638A317D2F}" srcOrd="0" destOrd="0" presId="urn:microsoft.com/office/officeart/2008/layout/HalfCircleOrganizationChart"/>
    <dgm:cxn modelId="{DAA1ADF0-49DA-41DA-A7AA-218D72A0CF6F}" type="presParOf" srcId="{4E586053-888C-4767-A207-8C638A317D2F}" destId="{5CB3BFC9-2470-4459-A1C5-F087F2D1EC08}" srcOrd="0" destOrd="0" presId="urn:microsoft.com/office/officeart/2008/layout/HalfCircleOrganizationChart"/>
    <dgm:cxn modelId="{71A96B8D-5659-467F-AC9C-1A95AFDB5FF2}" type="presParOf" srcId="{4E586053-888C-4767-A207-8C638A317D2F}" destId="{FC2CEB52-0C4F-4D65-8473-A80B99EA94A4}" srcOrd="1" destOrd="0" presId="urn:microsoft.com/office/officeart/2008/layout/HalfCircleOrganizationChart"/>
    <dgm:cxn modelId="{A2F585B7-79CD-4A93-8FDE-C57F98C0CEC8}" type="presParOf" srcId="{4E586053-888C-4767-A207-8C638A317D2F}" destId="{83FBBDC1-ECB8-4099-9384-DC4FE5B7B818}" srcOrd="2" destOrd="0" presId="urn:microsoft.com/office/officeart/2008/layout/HalfCircleOrganizationChart"/>
    <dgm:cxn modelId="{73871029-2C48-4EC6-BD02-365223E35603}" type="presParOf" srcId="{4E586053-888C-4767-A207-8C638A317D2F}" destId="{D6F6CA0D-BFA4-406D-BE71-A7C74C8AF1CB}" srcOrd="3" destOrd="0" presId="urn:microsoft.com/office/officeart/2008/layout/HalfCircleOrganizationChart"/>
    <dgm:cxn modelId="{3DC55653-6CCB-4FAA-ADBF-0EC83C555D23}" type="presParOf" srcId="{214A9213-48F5-4108-8C84-59AAA7EB8ED8}" destId="{7D17724E-A590-4A2D-9BB3-4FF39342448E}" srcOrd="1" destOrd="0" presId="urn:microsoft.com/office/officeart/2008/layout/HalfCircleOrganizationChart"/>
    <dgm:cxn modelId="{E79DED4C-42B8-42D9-B1FF-4FE3A9EC9CFF}" type="presParOf" srcId="{214A9213-48F5-4108-8C84-59AAA7EB8ED8}" destId="{5F172C68-C463-4E37-8DD8-F814BB1936BA}" srcOrd="2" destOrd="0" presId="urn:microsoft.com/office/officeart/2008/layout/HalfCircleOrganizationChart"/>
    <dgm:cxn modelId="{4AFECE3B-B9FE-4EED-91D5-452CA92B3F0A}" type="presParOf" srcId="{6D716121-C99D-4FD6-B36E-34BDD98ACC0E}" destId="{C922E455-BF0A-4BE0-8011-500E9B9064DA}" srcOrd="4" destOrd="0" presId="urn:microsoft.com/office/officeart/2008/layout/HalfCircleOrganizationChart"/>
    <dgm:cxn modelId="{8582695E-83A8-417C-B0A0-037B3724FF00}" type="presParOf" srcId="{6D716121-C99D-4FD6-B36E-34BDD98ACC0E}" destId="{53D57D2C-C67B-444D-9911-460B64220CF1}" srcOrd="5" destOrd="0" presId="urn:microsoft.com/office/officeart/2008/layout/HalfCircleOrganizationChart"/>
    <dgm:cxn modelId="{5C93B5BF-5E14-4DEB-867C-6C1F1664B8D3}" type="presParOf" srcId="{53D57D2C-C67B-444D-9911-460B64220CF1}" destId="{67096FD5-33D7-4112-8EE3-5E0801BEC783}" srcOrd="0" destOrd="0" presId="urn:microsoft.com/office/officeart/2008/layout/HalfCircleOrganizationChart"/>
    <dgm:cxn modelId="{66570B51-9727-4AA5-B56F-C2BB84793EF2}" type="presParOf" srcId="{67096FD5-33D7-4112-8EE3-5E0801BEC783}" destId="{5B0C7665-5130-4B8A-B223-6E009B5DDB5E}" srcOrd="0" destOrd="0" presId="urn:microsoft.com/office/officeart/2008/layout/HalfCircleOrganizationChart"/>
    <dgm:cxn modelId="{239DF80C-3922-4BE3-BECB-37D4F669CB6C}" type="presParOf" srcId="{67096FD5-33D7-4112-8EE3-5E0801BEC783}" destId="{B76FAB51-A926-4726-864D-9C78CFDE80C8}" srcOrd="1" destOrd="0" presId="urn:microsoft.com/office/officeart/2008/layout/HalfCircleOrganizationChart"/>
    <dgm:cxn modelId="{D2179CF8-715C-4B59-AC29-A4AB4180A088}" type="presParOf" srcId="{67096FD5-33D7-4112-8EE3-5E0801BEC783}" destId="{DB37A2CA-67EB-422D-9F34-062186EA97EE}" srcOrd="2" destOrd="0" presId="urn:microsoft.com/office/officeart/2008/layout/HalfCircleOrganizationChart"/>
    <dgm:cxn modelId="{7269A2AF-1BD6-48E4-B6BD-835898DC57D6}" type="presParOf" srcId="{67096FD5-33D7-4112-8EE3-5E0801BEC783}" destId="{8353E427-9306-4900-A355-4F537FACB083}" srcOrd="3" destOrd="0" presId="urn:microsoft.com/office/officeart/2008/layout/HalfCircleOrganizationChart"/>
    <dgm:cxn modelId="{D55B7876-1983-419F-9915-FB67594FDB43}" type="presParOf" srcId="{53D57D2C-C67B-444D-9911-460B64220CF1}" destId="{A5D419AA-D046-40D9-879A-26D3901A9985}" srcOrd="1" destOrd="0" presId="urn:microsoft.com/office/officeart/2008/layout/HalfCircleOrganizationChart"/>
    <dgm:cxn modelId="{01EB74D1-C382-4887-983B-7CB739FA9E96}" type="presParOf" srcId="{A5D419AA-D046-40D9-879A-26D3901A9985}" destId="{615E5520-9D1E-44C1-AC0B-F3A11E79CBC7}" srcOrd="0" destOrd="0" presId="urn:microsoft.com/office/officeart/2008/layout/HalfCircleOrganizationChart"/>
    <dgm:cxn modelId="{CA77D88A-26D8-4441-BD95-D6320FC8A386}" type="presParOf" srcId="{A5D419AA-D046-40D9-879A-26D3901A9985}" destId="{4A5C989B-F1D2-4E88-A899-0E0C519C9679}" srcOrd="1" destOrd="0" presId="urn:microsoft.com/office/officeart/2008/layout/HalfCircleOrganizationChart"/>
    <dgm:cxn modelId="{746139B1-96EA-4C12-ABF4-7CA95511C079}" type="presParOf" srcId="{4A5C989B-F1D2-4E88-A899-0E0C519C9679}" destId="{624FF542-4F79-416A-8D6C-EDB1331195E0}" srcOrd="0" destOrd="0" presId="urn:microsoft.com/office/officeart/2008/layout/HalfCircleOrganizationChart"/>
    <dgm:cxn modelId="{C985DB40-0C9E-4590-B931-2177C64DA329}" type="presParOf" srcId="{624FF542-4F79-416A-8D6C-EDB1331195E0}" destId="{104EE511-F1E1-49CA-A09B-F36B51F3D0C8}" srcOrd="0" destOrd="0" presId="urn:microsoft.com/office/officeart/2008/layout/HalfCircleOrganizationChart"/>
    <dgm:cxn modelId="{DCCBDE32-F55E-4CF7-A969-48DC10EFC9B1}" type="presParOf" srcId="{624FF542-4F79-416A-8D6C-EDB1331195E0}" destId="{085CA450-BFD1-44C7-98C1-7F9FB016F0C0}" srcOrd="1" destOrd="0" presId="urn:microsoft.com/office/officeart/2008/layout/HalfCircleOrganizationChart"/>
    <dgm:cxn modelId="{B382836D-F5AA-407B-B4D2-39C60DEAB6B3}" type="presParOf" srcId="{624FF542-4F79-416A-8D6C-EDB1331195E0}" destId="{1CE8429C-4D13-4ED8-AB9A-1FBC8004BF78}" srcOrd="2" destOrd="0" presId="urn:microsoft.com/office/officeart/2008/layout/HalfCircleOrganizationChart"/>
    <dgm:cxn modelId="{DE37186C-273B-44BB-89E8-55F21CAF04E5}" type="presParOf" srcId="{624FF542-4F79-416A-8D6C-EDB1331195E0}" destId="{2DAFD8D8-1D5E-4C9E-B777-66A01F8BDB32}" srcOrd="3" destOrd="0" presId="urn:microsoft.com/office/officeart/2008/layout/HalfCircleOrganizationChart"/>
    <dgm:cxn modelId="{97A73F49-3216-40E0-8375-166266476480}" type="presParOf" srcId="{4A5C989B-F1D2-4E88-A899-0E0C519C9679}" destId="{D0A52491-7679-4DB8-A95D-953C15A4698D}" srcOrd="1" destOrd="0" presId="urn:microsoft.com/office/officeart/2008/layout/HalfCircleOrganizationChart"/>
    <dgm:cxn modelId="{B230B2F4-4FD1-4C9F-A8D6-C2CCC9F337AE}" type="presParOf" srcId="{4A5C989B-F1D2-4E88-A899-0E0C519C9679}" destId="{BAFC6B94-37E8-4C44-97ED-F515205A7DE0}" srcOrd="2" destOrd="0" presId="urn:microsoft.com/office/officeart/2008/layout/HalfCircleOrganizationChart"/>
    <dgm:cxn modelId="{77B19E69-4593-4A2C-8345-11F13DAD409F}" type="presParOf" srcId="{A5D419AA-D046-40D9-879A-26D3901A9985}" destId="{31CD5E5A-AE87-48EE-B07E-6A811DF403B3}" srcOrd="2" destOrd="0" presId="urn:microsoft.com/office/officeart/2008/layout/HalfCircleOrganizationChart"/>
    <dgm:cxn modelId="{05EB8A43-A021-4A3A-AD9B-D319F52D200C}" type="presParOf" srcId="{A5D419AA-D046-40D9-879A-26D3901A9985}" destId="{DEB57AF0-0C4D-4C91-BBAB-A60BD305B965}" srcOrd="3" destOrd="0" presId="urn:microsoft.com/office/officeart/2008/layout/HalfCircleOrganizationChart"/>
    <dgm:cxn modelId="{70D530C4-AF68-43EB-9627-0F43A5325B41}" type="presParOf" srcId="{DEB57AF0-0C4D-4C91-BBAB-A60BD305B965}" destId="{8BA0DD8C-1226-49A9-82A5-CDACF8D81808}" srcOrd="0" destOrd="0" presId="urn:microsoft.com/office/officeart/2008/layout/HalfCircleOrganizationChart"/>
    <dgm:cxn modelId="{828FFBE4-4091-44C7-A2C9-29B0BEC0C385}" type="presParOf" srcId="{8BA0DD8C-1226-49A9-82A5-CDACF8D81808}" destId="{250683AD-1693-48F8-8808-DE59650C2A95}" srcOrd="0" destOrd="0" presId="urn:microsoft.com/office/officeart/2008/layout/HalfCircleOrganizationChart"/>
    <dgm:cxn modelId="{DAB4E55E-DCB9-46EC-8CAA-6B16438F1715}" type="presParOf" srcId="{8BA0DD8C-1226-49A9-82A5-CDACF8D81808}" destId="{8F87A702-5BF4-4CAC-BFD4-99AE60DED7A7}" srcOrd="1" destOrd="0" presId="urn:microsoft.com/office/officeart/2008/layout/HalfCircleOrganizationChart"/>
    <dgm:cxn modelId="{DFF66F1C-223D-4699-8DAD-4479FA14EAF6}" type="presParOf" srcId="{8BA0DD8C-1226-49A9-82A5-CDACF8D81808}" destId="{C334CEEE-1F0B-4029-A2E5-E39D077FBFA2}" srcOrd="2" destOrd="0" presId="urn:microsoft.com/office/officeart/2008/layout/HalfCircleOrganizationChart"/>
    <dgm:cxn modelId="{0641E344-786B-43CD-93F1-24393A1E29CD}" type="presParOf" srcId="{8BA0DD8C-1226-49A9-82A5-CDACF8D81808}" destId="{1C46D263-B62B-4FA1-88BE-E67E0E43DF19}" srcOrd="3" destOrd="0" presId="urn:microsoft.com/office/officeart/2008/layout/HalfCircleOrganizationChart"/>
    <dgm:cxn modelId="{507DEE36-34CF-4323-829D-3652C9AF6B4E}" type="presParOf" srcId="{DEB57AF0-0C4D-4C91-BBAB-A60BD305B965}" destId="{8592464A-A6ED-4580-8A35-D7A87BA4176B}" srcOrd="1" destOrd="0" presId="urn:microsoft.com/office/officeart/2008/layout/HalfCircleOrganizationChart"/>
    <dgm:cxn modelId="{40ED09EE-19FD-46DD-B059-A9F95CF0F592}" type="presParOf" srcId="{DEB57AF0-0C4D-4C91-BBAB-A60BD305B965}" destId="{6CB91BBF-9994-4544-9D72-1C8BD59CD860}" srcOrd="2" destOrd="0" presId="urn:microsoft.com/office/officeart/2008/layout/HalfCircleOrganizationChart"/>
    <dgm:cxn modelId="{624BD76E-60D3-486C-B10E-AC56A7CB3EC6}" type="presParOf" srcId="{A5D419AA-D046-40D9-879A-26D3901A9985}" destId="{36C2507A-280D-4DE4-AACC-7E6463AC8623}" srcOrd="4" destOrd="0" presId="urn:microsoft.com/office/officeart/2008/layout/HalfCircleOrganizationChart"/>
    <dgm:cxn modelId="{2B0145FF-BEFC-477E-8305-412C6C204C00}" type="presParOf" srcId="{A5D419AA-D046-40D9-879A-26D3901A9985}" destId="{A99AB47E-E74F-4D9D-BE59-29F369384D1D}" srcOrd="5" destOrd="0" presId="urn:microsoft.com/office/officeart/2008/layout/HalfCircleOrganizationChart"/>
    <dgm:cxn modelId="{0B7986EB-FBDB-4DFC-A8AC-6ECEB013348F}" type="presParOf" srcId="{A99AB47E-E74F-4D9D-BE59-29F369384D1D}" destId="{E1D84752-9992-413B-A184-E72DE894C65E}" srcOrd="0" destOrd="0" presId="urn:microsoft.com/office/officeart/2008/layout/HalfCircleOrganizationChart"/>
    <dgm:cxn modelId="{41C94A70-78E6-4EEB-85B6-19DA6B56DE20}" type="presParOf" srcId="{E1D84752-9992-413B-A184-E72DE894C65E}" destId="{0A1EFFD6-31C9-45F7-8AD2-F6EC514E0912}" srcOrd="0" destOrd="0" presId="urn:microsoft.com/office/officeart/2008/layout/HalfCircleOrganizationChart"/>
    <dgm:cxn modelId="{8CEA7DC4-C64C-4A91-93FA-977639671577}" type="presParOf" srcId="{E1D84752-9992-413B-A184-E72DE894C65E}" destId="{3C9BE28C-33A6-4A9D-B288-E99ACF19693E}" srcOrd="1" destOrd="0" presId="urn:microsoft.com/office/officeart/2008/layout/HalfCircleOrganizationChart"/>
    <dgm:cxn modelId="{D5BC3C98-5432-40E0-B53B-FBCF64549861}" type="presParOf" srcId="{E1D84752-9992-413B-A184-E72DE894C65E}" destId="{4CCD959C-396A-4F3A-A451-A85862C404FB}" srcOrd="2" destOrd="0" presId="urn:microsoft.com/office/officeart/2008/layout/HalfCircleOrganizationChart"/>
    <dgm:cxn modelId="{99178DBA-2578-4652-A134-FA1D6518DE80}" type="presParOf" srcId="{E1D84752-9992-413B-A184-E72DE894C65E}" destId="{91A4E38E-4EA8-470C-AD8C-85E504A41499}" srcOrd="3" destOrd="0" presId="urn:microsoft.com/office/officeart/2008/layout/HalfCircleOrganizationChart"/>
    <dgm:cxn modelId="{C6045416-A2A0-4CE2-A18D-36E2344EEEE2}" type="presParOf" srcId="{A99AB47E-E74F-4D9D-BE59-29F369384D1D}" destId="{0C7832E3-0D24-43BB-AA3C-0971646022C9}" srcOrd="1" destOrd="0" presId="urn:microsoft.com/office/officeart/2008/layout/HalfCircleOrganizationChart"/>
    <dgm:cxn modelId="{BDB3A48E-2992-4411-841F-0416E8FAA526}" type="presParOf" srcId="{A99AB47E-E74F-4D9D-BE59-29F369384D1D}" destId="{EA89726E-62CE-4C5A-B1B1-0C2B870C707E}" srcOrd="2" destOrd="0" presId="urn:microsoft.com/office/officeart/2008/layout/HalfCircleOrganizationChart"/>
    <dgm:cxn modelId="{F5BBD18A-2363-4DF3-84B5-9AC45E7FF319}" type="presParOf" srcId="{A5D419AA-D046-40D9-879A-26D3901A9985}" destId="{D44C05B8-4569-41C1-A637-E4880E7C20F8}" srcOrd="6" destOrd="0" presId="urn:microsoft.com/office/officeart/2008/layout/HalfCircleOrganizationChart"/>
    <dgm:cxn modelId="{D335765D-16D3-49E3-962F-72466529A620}" type="presParOf" srcId="{A5D419AA-D046-40D9-879A-26D3901A9985}" destId="{6F95DE43-75F3-4ED5-8A11-E8DF12B6F303}" srcOrd="7" destOrd="0" presId="urn:microsoft.com/office/officeart/2008/layout/HalfCircleOrganizationChart"/>
    <dgm:cxn modelId="{0FDEA3D9-B1B1-42EA-95CB-B68AEAE41A01}" type="presParOf" srcId="{6F95DE43-75F3-4ED5-8A11-E8DF12B6F303}" destId="{A9E48B16-28F5-4A6A-AC9D-4DD9C9314844}" srcOrd="0" destOrd="0" presId="urn:microsoft.com/office/officeart/2008/layout/HalfCircleOrganizationChart"/>
    <dgm:cxn modelId="{93072F6D-9F34-431F-9DC0-BE855C3C9B9F}" type="presParOf" srcId="{A9E48B16-28F5-4A6A-AC9D-4DD9C9314844}" destId="{6C6DAA96-DF9B-48CF-BC35-1494FB7BBB9D}" srcOrd="0" destOrd="0" presId="urn:microsoft.com/office/officeart/2008/layout/HalfCircleOrganizationChart"/>
    <dgm:cxn modelId="{B15A3261-5A04-4BEA-B391-D3E051F63928}" type="presParOf" srcId="{A9E48B16-28F5-4A6A-AC9D-4DD9C9314844}" destId="{60184B90-40AC-428B-AA0B-B1F34B5BB03B}" srcOrd="1" destOrd="0" presId="urn:microsoft.com/office/officeart/2008/layout/HalfCircleOrganizationChart"/>
    <dgm:cxn modelId="{BC66DEF8-40F6-41BC-800A-606FB647B2ED}" type="presParOf" srcId="{A9E48B16-28F5-4A6A-AC9D-4DD9C9314844}" destId="{CC653F71-C0F3-4883-9B05-48F7AA198AD5}" srcOrd="2" destOrd="0" presId="urn:microsoft.com/office/officeart/2008/layout/HalfCircleOrganizationChart"/>
    <dgm:cxn modelId="{FE70710E-EB8C-47D0-9972-DB4E560F4A52}" type="presParOf" srcId="{A9E48B16-28F5-4A6A-AC9D-4DD9C9314844}" destId="{3B29B6FF-6033-463C-8217-40D992574D08}" srcOrd="3" destOrd="0" presId="urn:microsoft.com/office/officeart/2008/layout/HalfCircleOrganizationChart"/>
    <dgm:cxn modelId="{F4D5FFB0-F503-43B1-AB4A-5B1807A92A77}" type="presParOf" srcId="{6F95DE43-75F3-4ED5-8A11-E8DF12B6F303}" destId="{7CC14346-9419-45B6-9433-CCCB6A9D50BE}" srcOrd="1" destOrd="0" presId="urn:microsoft.com/office/officeart/2008/layout/HalfCircleOrganizationChart"/>
    <dgm:cxn modelId="{ABDAF2F6-3441-4400-B8A7-518C1365B0DF}" type="presParOf" srcId="{6F95DE43-75F3-4ED5-8A11-E8DF12B6F303}" destId="{C291CB93-44D8-4FB4-9B5B-7534680E0651}" srcOrd="2" destOrd="0" presId="urn:microsoft.com/office/officeart/2008/layout/HalfCircleOrganizationChart"/>
    <dgm:cxn modelId="{4D9CE1EB-DF01-439B-9444-48E09C815CE4}" type="presParOf" srcId="{53D57D2C-C67B-444D-9911-460B64220CF1}" destId="{7A458D87-8CEB-40DB-934A-0CEEE1A181A7}" srcOrd="2" destOrd="0" presId="urn:microsoft.com/office/officeart/2008/layout/HalfCircleOrganizationChart"/>
    <dgm:cxn modelId="{77F35AA4-CDD4-40D7-8F79-8C241F50042C}" type="presParOf" srcId="{6F896EC0-EFC0-4E3B-B421-0C1EAEE2B7DE}" destId="{4D768DC9-6BDA-49BD-94E4-7048BDFF8AF8}" srcOrd="2" destOrd="0" presId="urn:microsoft.com/office/officeart/2008/layout/HalfCircleOrganizationChart"/>
    <dgm:cxn modelId="{9D3F22AC-6F78-402D-8640-9A637AB5790B}" type="presParOf" srcId="{781814B4-A978-42A2-A78C-BC5A55095FCE}" destId="{051ACACD-A229-4037-AA58-98B71476B451}"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552868-1F0B-4287-87B2-5247C1D97279}"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80142833-6F61-495F-8DB1-B99497CBB10C}">
      <dgm:prSet/>
      <dgm:spPr/>
      <dgm:t>
        <a:bodyPr/>
        <a:lstStyle/>
        <a:p>
          <a:r>
            <a:rPr lang="en-US" b="1" i="1" dirty="0"/>
            <a:t>What are your department goals and plans for 2024-2025</a:t>
          </a:r>
          <a:endParaRPr lang="en-US" dirty="0"/>
        </a:p>
      </dgm:t>
    </dgm:pt>
    <dgm:pt modelId="{C480E63A-B5F8-4420-B785-0180E9767A14}" type="parTrans" cxnId="{064893D8-CEA9-4D4C-B591-0FBCA9BA760D}">
      <dgm:prSet/>
      <dgm:spPr/>
      <dgm:t>
        <a:bodyPr/>
        <a:lstStyle/>
        <a:p>
          <a:endParaRPr lang="en-US"/>
        </a:p>
      </dgm:t>
    </dgm:pt>
    <dgm:pt modelId="{E7ED84BA-8247-46CD-B045-0AE11CDD170E}" type="sibTrans" cxnId="{064893D8-CEA9-4D4C-B591-0FBCA9BA760D}">
      <dgm:prSet/>
      <dgm:spPr/>
      <dgm:t>
        <a:bodyPr/>
        <a:lstStyle/>
        <a:p>
          <a:endParaRPr lang="en-US"/>
        </a:p>
      </dgm:t>
    </dgm:pt>
    <dgm:pt modelId="{F63D3D7A-94D7-46EB-BB1D-74B05C905B25}">
      <dgm:prSet/>
      <dgm:spPr/>
      <dgm:t>
        <a:bodyPr/>
        <a:lstStyle/>
        <a:p>
          <a:r>
            <a:rPr lang="en-US" b="1" i="1"/>
            <a:t>What is the Department’s/Program’s budget? (highlight changes) </a:t>
          </a:r>
          <a:endParaRPr lang="en-US"/>
        </a:p>
      </dgm:t>
    </dgm:pt>
    <dgm:pt modelId="{68A05F3F-3F09-417F-B65F-F7CC6A304CEA}" type="parTrans" cxnId="{0A4E7399-1628-42AF-892F-9C243B631384}">
      <dgm:prSet/>
      <dgm:spPr/>
      <dgm:t>
        <a:bodyPr/>
        <a:lstStyle/>
        <a:p>
          <a:endParaRPr lang="en-US"/>
        </a:p>
      </dgm:t>
    </dgm:pt>
    <dgm:pt modelId="{59E39071-BA89-4631-BD2C-ABBA5E6AE543}" type="sibTrans" cxnId="{0A4E7399-1628-42AF-892F-9C243B631384}">
      <dgm:prSet/>
      <dgm:spPr/>
      <dgm:t>
        <a:bodyPr/>
        <a:lstStyle/>
        <a:p>
          <a:endParaRPr lang="en-US"/>
        </a:p>
      </dgm:t>
    </dgm:pt>
    <dgm:pt modelId="{D1714936-6D83-4FDB-8A7C-E10E712C2BA8}">
      <dgm:prSet/>
      <dgm:spPr/>
      <dgm:t>
        <a:bodyPr/>
        <a:lstStyle/>
        <a:p>
          <a:r>
            <a:rPr lang="en-US" i="1" dirty="0"/>
            <a:t>Departmental costs are minimal other than salary – budget has remained LEAN– contracted services - 1026 (Property </a:t>
          </a:r>
          <a:r>
            <a:rPr lang="en-US" i="1" dirty="0" err="1"/>
            <a:t>Reval</a:t>
          </a:r>
          <a:r>
            <a:rPr lang="en-US" i="1" dirty="0"/>
            <a:t>) was reduced by 52,000 (originally budgeted for arial photography) and reallocated for a seasonal position to assist with the Board of Assessment Appeals, Commercial Multiple Listing Service (CoStar) and additional cost for NADA guides/Lookups used to value Motor Vehicles.</a:t>
          </a:r>
          <a:endParaRPr lang="en-US" dirty="0"/>
        </a:p>
      </dgm:t>
    </dgm:pt>
    <dgm:pt modelId="{5564996B-74E7-4BCB-8CEE-7966978680DB}" type="sibTrans" cxnId="{4061205A-8EDA-4101-8BB6-3FE9492B515D}">
      <dgm:prSet/>
      <dgm:spPr/>
      <dgm:t>
        <a:bodyPr/>
        <a:lstStyle/>
        <a:p>
          <a:endParaRPr lang="en-US"/>
        </a:p>
      </dgm:t>
    </dgm:pt>
    <dgm:pt modelId="{2B4403E5-5346-4A6D-BB1E-DE9DC7DBEBBB}" type="parTrans" cxnId="{4061205A-8EDA-4101-8BB6-3FE9492B515D}">
      <dgm:prSet/>
      <dgm:spPr/>
      <dgm:t>
        <a:bodyPr/>
        <a:lstStyle/>
        <a:p>
          <a:endParaRPr lang="en-US"/>
        </a:p>
      </dgm:t>
    </dgm:pt>
    <dgm:pt modelId="{B1B3C548-CB2B-4A97-9469-5B5D177D70D3}" type="pres">
      <dgm:prSet presAssocID="{E7552868-1F0B-4287-87B2-5247C1D97279}" presName="Name0" presStyleCnt="0">
        <dgm:presLayoutVars>
          <dgm:dir/>
          <dgm:animLvl val="lvl"/>
          <dgm:resizeHandles val="exact"/>
        </dgm:presLayoutVars>
      </dgm:prSet>
      <dgm:spPr/>
    </dgm:pt>
    <dgm:pt modelId="{FF7328C5-BCB0-4832-A416-14E6DE7199FD}" type="pres">
      <dgm:prSet presAssocID="{F63D3D7A-94D7-46EB-BB1D-74B05C905B25}" presName="boxAndChildren" presStyleCnt="0"/>
      <dgm:spPr/>
    </dgm:pt>
    <dgm:pt modelId="{7DFAEF5A-6E85-44BC-9DB8-4C4B9E95F777}" type="pres">
      <dgm:prSet presAssocID="{F63D3D7A-94D7-46EB-BB1D-74B05C905B25}" presName="parentTextBox" presStyleLbl="node1" presStyleIdx="0" presStyleCnt="2"/>
      <dgm:spPr/>
    </dgm:pt>
    <dgm:pt modelId="{99AC56C2-CD6B-48E5-895C-AD46E4CFDEF5}" type="pres">
      <dgm:prSet presAssocID="{F63D3D7A-94D7-46EB-BB1D-74B05C905B25}" presName="entireBox" presStyleLbl="node1" presStyleIdx="0" presStyleCnt="2"/>
      <dgm:spPr/>
    </dgm:pt>
    <dgm:pt modelId="{2C23394B-8563-4EC2-996A-8A5FE62AA511}" type="pres">
      <dgm:prSet presAssocID="{F63D3D7A-94D7-46EB-BB1D-74B05C905B25}" presName="descendantBox" presStyleCnt="0"/>
      <dgm:spPr/>
    </dgm:pt>
    <dgm:pt modelId="{0E46897B-2DAA-4F03-9DA5-EFE77D749F48}" type="pres">
      <dgm:prSet presAssocID="{D1714936-6D83-4FDB-8A7C-E10E712C2BA8}" presName="childTextBox" presStyleLbl="fgAccFollowNode1" presStyleIdx="0" presStyleCnt="1">
        <dgm:presLayoutVars>
          <dgm:bulletEnabled val="1"/>
        </dgm:presLayoutVars>
      </dgm:prSet>
      <dgm:spPr/>
    </dgm:pt>
    <dgm:pt modelId="{767737C2-E6F8-415D-8AE4-C15DE868E729}" type="pres">
      <dgm:prSet presAssocID="{E7ED84BA-8247-46CD-B045-0AE11CDD170E}" presName="sp" presStyleCnt="0"/>
      <dgm:spPr/>
    </dgm:pt>
    <dgm:pt modelId="{68A23B8E-03EE-476A-B4F1-88F8B46EC673}" type="pres">
      <dgm:prSet presAssocID="{80142833-6F61-495F-8DB1-B99497CBB10C}" presName="arrowAndChildren" presStyleCnt="0"/>
      <dgm:spPr/>
    </dgm:pt>
    <dgm:pt modelId="{BBAAF9E2-C4A6-4336-836D-7B867EBC4AA0}" type="pres">
      <dgm:prSet presAssocID="{80142833-6F61-495F-8DB1-B99497CBB10C}" presName="parentTextArrow" presStyleLbl="node1" presStyleIdx="1" presStyleCnt="2"/>
      <dgm:spPr/>
    </dgm:pt>
  </dgm:ptLst>
  <dgm:cxnLst>
    <dgm:cxn modelId="{7CBF4131-1C8F-4049-99DC-3D2D8E1155D3}" type="presOf" srcId="{D1714936-6D83-4FDB-8A7C-E10E712C2BA8}" destId="{0E46897B-2DAA-4F03-9DA5-EFE77D749F48}" srcOrd="0" destOrd="0" presId="urn:microsoft.com/office/officeart/2005/8/layout/process4"/>
    <dgm:cxn modelId="{DD50DF5F-5BC0-426A-B5D7-A9459686D665}" type="presOf" srcId="{F63D3D7A-94D7-46EB-BB1D-74B05C905B25}" destId="{99AC56C2-CD6B-48E5-895C-AD46E4CFDEF5}" srcOrd="1" destOrd="0" presId="urn:microsoft.com/office/officeart/2005/8/layout/process4"/>
    <dgm:cxn modelId="{14F76A63-2357-4DC9-9E24-DE704AD4D6D0}" type="presOf" srcId="{E7552868-1F0B-4287-87B2-5247C1D97279}" destId="{B1B3C548-CB2B-4A97-9469-5B5D177D70D3}" srcOrd="0" destOrd="0" presId="urn:microsoft.com/office/officeart/2005/8/layout/process4"/>
    <dgm:cxn modelId="{4061205A-8EDA-4101-8BB6-3FE9492B515D}" srcId="{F63D3D7A-94D7-46EB-BB1D-74B05C905B25}" destId="{D1714936-6D83-4FDB-8A7C-E10E712C2BA8}" srcOrd="0" destOrd="0" parTransId="{2B4403E5-5346-4A6D-BB1E-DE9DC7DBEBBB}" sibTransId="{5564996B-74E7-4BCB-8CEE-7966978680DB}"/>
    <dgm:cxn modelId="{0A4E7399-1628-42AF-892F-9C243B631384}" srcId="{E7552868-1F0B-4287-87B2-5247C1D97279}" destId="{F63D3D7A-94D7-46EB-BB1D-74B05C905B25}" srcOrd="1" destOrd="0" parTransId="{68A05F3F-3F09-417F-B65F-F7CC6A304CEA}" sibTransId="{59E39071-BA89-4631-BD2C-ABBA5E6AE543}"/>
    <dgm:cxn modelId="{BEC33EC4-76BB-4428-8A43-4F3498068F7E}" type="presOf" srcId="{80142833-6F61-495F-8DB1-B99497CBB10C}" destId="{BBAAF9E2-C4A6-4336-836D-7B867EBC4AA0}" srcOrd="0" destOrd="0" presId="urn:microsoft.com/office/officeart/2005/8/layout/process4"/>
    <dgm:cxn modelId="{064893D8-CEA9-4D4C-B591-0FBCA9BA760D}" srcId="{E7552868-1F0B-4287-87B2-5247C1D97279}" destId="{80142833-6F61-495F-8DB1-B99497CBB10C}" srcOrd="0" destOrd="0" parTransId="{C480E63A-B5F8-4420-B785-0180E9767A14}" sibTransId="{E7ED84BA-8247-46CD-B045-0AE11CDD170E}"/>
    <dgm:cxn modelId="{C9EFA0EA-F172-4908-92BC-00C86F68A9D7}" type="presOf" srcId="{F63D3D7A-94D7-46EB-BB1D-74B05C905B25}" destId="{7DFAEF5A-6E85-44BC-9DB8-4C4B9E95F777}" srcOrd="0" destOrd="0" presId="urn:microsoft.com/office/officeart/2005/8/layout/process4"/>
    <dgm:cxn modelId="{FB74D5A6-1CE8-47D9-98D3-C731CC957155}" type="presParOf" srcId="{B1B3C548-CB2B-4A97-9469-5B5D177D70D3}" destId="{FF7328C5-BCB0-4832-A416-14E6DE7199FD}" srcOrd="0" destOrd="0" presId="urn:microsoft.com/office/officeart/2005/8/layout/process4"/>
    <dgm:cxn modelId="{995659A0-9827-42FF-84C1-B03B6924D6D9}" type="presParOf" srcId="{FF7328C5-BCB0-4832-A416-14E6DE7199FD}" destId="{7DFAEF5A-6E85-44BC-9DB8-4C4B9E95F777}" srcOrd="0" destOrd="0" presId="urn:microsoft.com/office/officeart/2005/8/layout/process4"/>
    <dgm:cxn modelId="{1C9E03F5-6E95-4350-840B-FC30F490902D}" type="presParOf" srcId="{FF7328C5-BCB0-4832-A416-14E6DE7199FD}" destId="{99AC56C2-CD6B-48E5-895C-AD46E4CFDEF5}" srcOrd="1" destOrd="0" presId="urn:microsoft.com/office/officeart/2005/8/layout/process4"/>
    <dgm:cxn modelId="{A4E87573-1BB3-4F0B-9799-B7A49F6E7152}" type="presParOf" srcId="{FF7328C5-BCB0-4832-A416-14E6DE7199FD}" destId="{2C23394B-8563-4EC2-996A-8A5FE62AA511}" srcOrd="2" destOrd="0" presId="urn:microsoft.com/office/officeart/2005/8/layout/process4"/>
    <dgm:cxn modelId="{7C653240-DD70-4538-8EF7-257A4AD187B6}" type="presParOf" srcId="{2C23394B-8563-4EC2-996A-8A5FE62AA511}" destId="{0E46897B-2DAA-4F03-9DA5-EFE77D749F48}" srcOrd="0" destOrd="0" presId="urn:microsoft.com/office/officeart/2005/8/layout/process4"/>
    <dgm:cxn modelId="{FF5B4BF6-CF36-4A12-B017-0FC4BF508260}" type="presParOf" srcId="{B1B3C548-CB2B-4A97-9469-5B5D177D70D3}" destId="{767737C2-E6F8-415D-8AE4-C15DE868E729}" srcOrd="1" destOrd="0" presId="urn:microsoft.com/office/officeart/2005/8/layout/process4"/>
    <dgm:cxn modelId="{6E7A60EC-CD32-4DE0-B9ED-C77FD3466245}" type="presParOf" srcId="{B1B3C548-CB2B-4A97-9469-5B5D177D70D3}" destId="{68A23B8E-03EE-476A-B4F1-88F8B46EC673}" srcOrd="2" destOrd="0" presId="urn:microsoft.com/office/officeart/2005/8/layout/process4"/>
    <dgm:cxn modelId="{DA721BB2-82E0-40BF-B8F5-8E8792789940}" type="presParOf" srcId="{68A23B8E-03EE-476A-B4F1-88F8B46EC673}" destId="{BBAAF9E2-C4A6-4336-836D-7B867EBC4AA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C05B8-4569-41C1-A637-E4880E7C20F8}">
      <dsp:nvSpPr>
        <dsp:cNvPr id="0" name=""/>
        <dsp:cNvSpPr/>
      </dsp:nvSpPr>
      <dsp:spPr>
        <a:xfrm>
          <a:off x="5215071" y="2305410"/>
          <a:ext cx="552089" cy="2916471"/>
        </a:xfrm>
        <a:custGeom>
          <a:avLst/>
          <a:gdLst/>
          <a:ahLst/>
          <a:cxnLst/>
          <a:rect l="0" t="0" r="0" b="0"/>
          <a:pathLst>
            <a:path>
              <a:moveTo>
                <a:pt x="0" y="0"/>
              </a:moveTo>
              <a:lnTo>
                <a:pt x="0" y="2916471"/>
              </a:lnTo>
              <a:lnTo>
                <a:pt x="552089" y="29164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C2507A-280D-4DE4-AACC-7E6463AC8623}">
      <dsp:nvSpPr>
        <dsp:cNvPr id="0" name=""/>
        <dsp:cNvSpPr/>
      </dsp:nvSpPr>
      <dsp:spPr>
        <a:xfrm>
          <a:off x="5215071" y="2305410"/>
          <a:ext cx="552089" cy="2064333"/>
        </a:xfrm>
        <a:custGeom>
          <a:avLst/>
          <a:gdLst/>
          <a:ahLst/>
          <a:cxnLst/>
          <a:rect l="0" t="0" r="0" b="0"/>
          <a:pathLst>
            <a:path>
              <a:moveTo>
                <a:pt x="0" y="0"/>
              </a:moveTo>
              <a:lnTo>
                <a:pt x="0" y="2064333"/>
              </a:lnTo>
              <a:lnTo>
                <a:pt x="552089" y="20643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CD5E5A-AE87-48EE-B07E-6A811DF403B3}">
      <dsp:nvSpPr>
        <dsp:cNvPr id="0" name=""/>
        <dsp:cNvSpPr/>
      </dsp:nvSpPr>
      <dsp:spPr>
        <a:xfrm>
          <a:off x="5215071" y="2305410"/>
          <a:ext cx="552089" cy="1212196"/>
        </a:xfrm>
        <a:custGeom>
          <a:avLst/>
          <a:gdLst/>
          <a:ahLst/>
          <a:cxnLst/>
          <a:rect l="0" t="0" r="0" b="0"/>
          <a:pathLst>
            <a:path>
              <a:moveTo>
                <a:pt x="0" y="0"/>
              </a:moveTo>
              <a:lnTo>
                <a:pt x="0" y="1212196"/>
              </a:lnTo>
              <a:lnTo>
                <a:pt x="552089" y="12121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5E5520-9D1E-44C1-AC0B-F3A11E79CBC7}">
      <dsp:nvSpPr>
        <dsp:cNvPr id="0" name=""/>
        <dsp:cNvSpPr/>
      </dsp:nvSpPr>
      <dsp:spPr>
        <a:xfrm>
          <a:off x="5215071" y="2305410"/>
          <a:ext cx="552089" cy="360058"/>
        </a:xfrm>
        <a:custGeom>
          <a:avLst/>
          <a:gdLst/>
          <a:ahLst/>
          <a:cxnLst/>
          <a:rect l="0" t="0" r="0" b="0"/>
          <a:pathLst>
            <a:path>
              <a:moveTo>
                <a:pt x="0" y="0"/>
              </a:moveTo>
              <a:lnTo>
                <a:pt x="0" y="360058"/>
              </a:lnTo>
              <a:lnTo>
                <a:pt x="552089" y="360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22E455-BF0A-4BE0-8011-500E9B9064DA}">
      <dsp:nvSpPr>
        <dsp:cNvPr id="0" name=""/>
        <dsp:cNvSpPr/>
      </dsp:nvSpPr>
      <dsp:spPr>
        <a:xfrm>
          <a:off x="3762836" y="1453272"/>
          <a:ext cx="1452234" cy="252040"/>
        </a:xfrm>
        <a:custGeom>
          <a:avLst/>
          <a:gdLst/>
          <a:ahLst/>
          <a:cxnLst/>
          <a:rect l="0" t="0" r="0" b="0"/>
          <a:pathLst>
            <a:path>
              <a:moveTo>
                <a:pt x="0" y="0"/>
              </a:moveTo>
              <a:lnTo>
                <a:pt x="0" y="126020"/>
              </a:lnTo>
              <a:lnTo>
                <a:pt x="1452234" y="126020"/>
              </a:lnTo>
              <a:lnTo>
                <a:pt x="1452234" y="2520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D98050-5DBC-4E1E-8DB0-87D439A4F3F6}">
      <dsp:nvSpPr>
        <dsp:cNvPr id="0" name=""/>
        <dsp:cNvSpPr/>
      </dsp:nvSpPr>
      <dsp:spPr>
        <a:xfrm>
          <a:off x="3717116" y="1453272"/>
          <a:ext cx="91440" cy="252040"/>
        </a:xfrm>
        <a:custGeom>
          <a:avLst/>
          <a:gdLst/>
          <a:ahLst/>
          <a:cxnLst/>
          <a:rect l="0" t="0" r="0" b="0"/>
          <a:pathLst>
            <a:path>
              <a:moveTo>
                <a:pt x="45720" y="0"/>
              </a:moveTo>
              <a:lnTo>
                <a:pt x="45720" y="2520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E96DE9-CFBE-490E-83B5-7FE4EFC1E27C}">
      <dsp:nvSpPr>
        <dsp:cNvPr id="0" name=""/>
        <dsp:cNvSpPr/>
      </dsp:nvSpPr>
      <dsp:spPr>
        <a:xfrm>
          <a:off x="1595982" y="2305410"/>
          <a:ext cx="714619" cy="2064333"/>
        </a:xfrm>
        <a:custGeom>
          <a:avLst/>
          <a:gdLst/>
          <a:ahLst/>
          <a:cxnLst/>
          <a:rect l="0" t="0" r="0" b="0"/>
          <a:pathLst>
            <a:path>
              <a:moveTo>
                <a:pt x="714619" y="0"/>
              </a:moveTo>
              <a:lnTo>
                <a:pt x="714619" y="2064333"/>
              </a:lnTo>
              <a:lnTo>
                <a:pt x="0" y="20643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8FE104-7ACF-41A1-AF18-BEEDA8BA60FB}">
      <dsp:nvSpPr>
        <dsp:cNvPr id="0" name=""/>
        <dsp:cNvSpPr/>
      </dsp:nvSpPr>
      <dsp:spPr>
        <a:xfrm>
          <a:off x="1595982" y="2305410"/>
          <a:ext cx="714619" cy="1212196"/>
        </a:xfrm>
        <a:custGeom>
          <a:avLst/>
          <a:gdLst/>
          <a:ahLst/>
          <a:cxnLst/>
          <a:rect l="0" t="0" r="0" b="0"/>
          <a:pathLst>
            <a:path>
              <a:moveTo>
                <a:pt x="714619" y="0"/>
              </a:moveTo>
              <a:lnTo>
                <a:pt x="714619" y="1212196"/>
              </a:lnTo>
              <a:lnTo>
                <a:pt x="0" y="12121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4F8564-A9E7-465D-AB11-28E5572C04F0}">
      <dsp:nvSpPr>
        <dsp:cNvPr id="0" name=""/>
        <dsp:cNvSpPr/>
      </dsp:nvSpPr>
      <dsp:spPr>
        <a:xfrm>
          <a:off x="1595982" y="2305410"/>
          <a:ext cx="714619" cy="360058"/>
        </a:xfrm>
        <a:custGeom>
          <a:avLst/>
          <a:gdLst/>
          <a:ahLst/>
          <a:cxnLst/>
          <a:rect l="0" t="0" r="0" b="0"/>
          <a:pathLst>
            <a:path>
              <a:moveTo>
                <a:pt x="714619" y="0"/>
              </a:moveTo>
              <a:lnTo>
                <a:pt x="714619" y="360058"/>
              </a:lnTo>
              <a:lnTo>
                <a:pt x="0" y="3600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898E48-C943-4901-A56D-C30535B39DCB}">
      <dsp:nvSpPr>
        <dsp:cNvPr id="0" name=""/>
        <dsp:cNvSpPr/>
      </dsp:nvSpPr>
      <dsp:spPr>
        <a:xfrm>
          <a:off x="2310601" y="1453272"/>
          <a:ext cx="1452234" cy="252040"/>
        </a:xfrm>
        <a:custGeom>
          <a:avLst/>
          <a:gdLst/>
          <a:ahLst/>
          <a:cxnLst/>
          <a:rect l="0" t="0" r="0" b="0"/>
          <a:pathLst>
            <a:path>
              <a:moveTo>
                <a:pt x="1452234" y="0"/>
              </a:moveTo>
              <a:lnTo>
                <a:pt x="1452234" y="126020"/>
              </a:lnTo>
              <a:lnTo>
                <a:pt x="0" y="126020"/>
              </a:lnTo>
              <a:lnTo>
                <a:pt x="0" y="2520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A819EB-376C-4E6C-BE73-C9D7EC614632}">
      <dsp:nvSpPr>
        <dsp:cNvPr id="0" name=""/>
        <dsp:cNvSpPr/>
      </dsp:nvSpPr>
      <dsp:spPr>
        <a:xfrm>
          <a:off x="3717116" y="601134"/>
          <a:ext cx="91440" cy="252040"/>
        </a:xfrm>
        <a:custGeom>
          <a:avLst/>
          <a:gdLst/>
          <a:ahLst/>
          <a:cxnLst/>
          <a:rect l="0" t="0" r="0" b="0"/>
          <a:pathLst>
            <a:path>
              <a:moveTo>
                <a:pt x="45720" y="0"/>
              </a:moveTo>
              <a:lnTo>
                <a:pt x="45720" y="2520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F7BB38-8650-4AB0-8452-05272A128697}">
      <dsp:nvSpPr>
        <dsp:cNvPr id="0" name=""/>
        <dsp:cNvSpPr/>
      </dsp:nvSpPr>
      <dsp:spPr>
        <a:xfrm>
          <a:off x="3068602" y="1037"/>
          <a:ext cx="1388468"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7D9527-8097-4B62-9C0B-3E3DB0F3F817}">
      <dsp:nvSpPr>
        <dsp:cNvPr id="0" name=""/>
        <dsp:cNvSpPr/>
      </dsp:nvSpPr>
      <dsp:spPr>
        <a:xfrm>
          <a:off x="3068602" y="1037"/>
          <a:ext cx="1388468"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7BE0F4-9D87-4865-B0FC-07CACF4C5091}">
      <dsp:nvSpPr>
        <dsp:cNvPr id="0" name=""/>
        <dsp:cNvSpPr/>
      </dsp:nvSpPr>
      <dsp:spPr>
        <a:xfrm>
          <a:off x="2374368" y="109055"/>
          <a:ext cx="2776937"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a:t>Director of Administration</a:t>
          </a:r>
        </a:p>
      </dsp:txBody>
      <dsp:txXfrm>
        <a:off x="2374368" y="109055"/>
        <a:ext cx="2776937" cy="384062"/>
      </dsp:txXfrm>
    </dsp:sp>
    <dsp:sp modelId="{9985E45A-9793-4D9A-9B07-4E47E3E1BA32}">
      <dsp:nvSpPr>
        <dsp:cNvPr id="0" name=""/>
        <dsp:cNvSpPr/>
      </dsp:nvSpPr>
      <dsp:spPr>
        <a:xfrm>
          <a:off x="3462788" y="853175"/>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4655A1-06ED-4083-B307-064557919F52}">
      <dsp:nvSpPr>
        <dsp:cNvPr id="0" name=""/>
        <dsp:cNvSpPr/>
      </dsp:nvSpPr>
      <dsp:spPr>
        <a:xfrm>
          <a:off x="3462788" y="853175"/>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770C50-D252-4F4D-8440-232FB91B1D13}">
      <dsp:nvSpPr>
        <dsp:cNvPr id="0" name=""/>
        <dsp:cNvSpPr/>
      </dsp:nvSpPr>
      <dsp:spPr>
        <a:xfrm>
          <a:off x="3162739" y="961193"/>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t>Assessor</a:t>
          </a:r>
          <a:endParaRPr lang="en-US" sz="800" b="1" kern="1200"/>
        </a:p>
      </dsp:txBody>
      <dsp:txXfrm>
        <a:off x="3162739" y="961193"/>
        <a:ext cx="1200194" cy="384062"/>
      </dsp:txXfrm>
    </dsp:sp>
    <dsp:sp modelId="{3E82A5C3-3B57-437E-A5E8-E37BE954ECDF}">
      <dsp:nvSpPr>
        <dsp:cNvPr id="0" name=""/>
        <dsp:cNvSpPr/>
      </dsp:nvSpPr>
      <dsp:spPr>
        <a:xfrm>
          <a:off x="2010553" y="1705313"/>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8561F0-DCD2-4560-9DCD-F09B47160DF5}">
      <dsp:nvSpPr>
        <dsp:cNvPr id="0" name=""/>
        <dsp:cNvSpPr/>
      </dsp:nvSpPr>
      <dsp:spPr>
        <a:xfrm>
          <a:off x="2010553" y="1705313"/>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20BE4F-1E19-4003-9D98-221BA6E8E7C2}">
      <dsp:nvSpPr>
        <dsp:cNvPr id="0" name=""/>
        <dsp:cNvSpPr/>
      </dsp:nvSpPr>
      <dsp:spPr>
        <a:xfrm>
          <a:off x="1710504" y="1813331"/>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Property Revaluation</a:t>
          </a:r>
        </a:p>
      </dsp:txBody>
      <dsp:txXfrm>
        <a:off x="1710504" y="1813331"/>
        <a:ext cx="1200194" cy="384062"/>
      </dsp:txXfrm>
    </dsp:sp>
    <dsp:sp modelId="{4EC59B4D-E131-4A5E-83C0-606670525F98}">
      <dsp:nvSpPr>
        <dsp:cNvPr id="0" name=""/>
        <dsp:cNvSpPr/>
      </dsp:nvSpPr>
      <dsp:spPr>
        <a:xfrm>
          <a:off x="1067896" y="2557451"/>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214653-BABB-4A38-AC6F-B43E80637D26}">
      <dsp:nvSpPr>
        <dsp:cNvPr id="0" name=""/>
        <dsp:cNvSpPr/>
      </dsp:nvSpPr>
      <dsp:spPr>
        <a:xfrm>
          <a:off x="1067896" y="2557451"/>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7F756E-47AC-47A1-9AA1-E69162266D94}">
      <dsp:nvSpPr>
        <dsp:cNvPr id="0" name=""/>
        <dsp:cNvSpPr/>
      </dsp:nvSpPr>
      <dsp:spPr>
        <a:xfrm>
          <a:off x="767848" y="2665468"/>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Income and Expense Analyst</a:t>
          </a:r>
        </a:p>
      </dsp:txBody>
      <dsp:txXfrm>
        <a:off x="767848" y="2665468"/>
        <a:ext cx="1200194" cy="384062"/>
      </dsp:txXfrm>
    </dsp:sp>
    <dsp:sp modelId="{76F0F9B0-D095-4AEE-AA6F-5AC4D37A89E7}">
      <dsp:nvSpPr>
        <dsp:cNvPr id="0" name=""/>
        <dsp:cNvSpPr/>
      </dsp:nvSpPr>
      <dsp:spPr>
        <a:xfrm>
          <a:off x="1067896" y="3409589"/>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3B078C-2B87-4327-97B5-5C3EB01B860D}">
      <dsp:nvSpPr>
        <dsp:cNvPr id="0" name=""/>
        <dsp:cNvSpPr/>
      </dsp:nvSpPr>
      <dsp:spPr>
        <a:xfrm>
          <a:off x="1067896" y="3409589"/>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68FCC9-A3EB-44EB-B75E-CB67D63005CE}">
      <dsp:nvSpPr>
        <dsp:cNvPr id="0" name=""/>
        <dsp:cNvSpPr/>
      </dsp:nvSpPr>
      <dsp:spPr>
        <a:xfrm>
          <a:off x="767848" y="3517606"/>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Tax Exempt Coordinator (2)</a:t>
          </a:r>
        </a:p>
      </dsp:txBody>
      <dsp:txXfrm>
        <a:off x="767848" y="3517606"/>
        <a:ext cx="1200194" cy="384062"/>
      </dsp:txXfrm>
    </dsp:sp>
    <dsp:sp modelId="{8F85B850-D6EE-4A6F-B5E5-8E0D6D836ED9}">
      <dsp:nvSpPr>
        <dsp:cNvPr id="0" name=""/>
        <dsp:cNvSpPr/>
      </dsp:nvSpPr>
      <dsp:spPr>
        <a:xfrm>
          <a:off x="1067896" y="4261727"/>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94AB20-BB6A-4745-9B41-AFA5B2782E67}">
      <dsp:nvSpPr>
        <dsp:cNvPr id="0" name=""/>
        <dsp:cNvSpPr/>
      </dsp:nvSpPr>
      <dsp:spPr>
        <a:xfrm>
          <a:off x="1067896" y="4261727"/>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D7699D-A78C-47EF-BABE-0D104B768B89}">
      <dsp:nvSpPr>
        <dsp:cNvPr id="0" name=""/>
        <dsp:cNvSpPr/>
      </dsp:nvSpPr>
      <dsp:spPr>
        <a:xfrm>
          <a:off x="767848" y="4369744"/>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Commercial and Residential Analyst</a:t>
          </a:r>
        </a:p>
      </dsp:txBody>
      <dsp:txXfrm>
        <a:off x="767848" y="4369744"/>
        <a:ext cx="1200194" cy="384062"/>
      </dsp:txXfrm>
    </dsp:sp>
    <dsp:sp modelId="{FC2CEB52-0C4F-4D65-8473-A80B99EA94A4}">
      <dsp:nvSpPr>
        <dsp:cNvPr id="0" name=""/>
        <dsp:cNvSpPr/>
      </dsp:nvSpPr>
      <dsp:spPr>
        <a:xfrm>
          <a:off x="3462788" y="1705313"/>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FBBDC1-ECB8-4099-9384-DC4FE5B7B818}">
      <dsp:nvSpPr>
        <dsp:cNvPr id="0" name=""/>
        <dsp:cNvSpPr/>
      </dsp:nvSpPr>
      <dsp:spPr>
        <a:xfrm>
          <a:off x="3462788" y="1705313"/>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B3BFC9-2470-4459-A1C5-F087F2D1EC08}">
      <dsp:nvSpPr>
        <dsp:cNvPr id="0" name=""/>
        <dsp:cNvSpPr/>
      </dsp:nvSpPr>
      <dsp:spPr>
        <a:xfrm>
          <a:off x="3162739" y="1813331"/>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Board of Assessment Appeals</a:t>
          </a:r>
        </a:p>
      </dsp:txBody>
      <dsp:txXfrm>
        <a:off x="3162739" y="1813331"/>
        <a:ext cx="1200194" cy="384062"/>
      </dsp:txXfrm>
    </dsp:sp>
    <dsp:sp modelId="{B76FAB51-A926-4726-864D-9C78CFDE80C8}">
      <dsp:nvSpPr>
        <dsp:cNvPr id="0" name=""/>
        <dsp:cNvSpPr/>
      </dsp:nvSpPr>
      <dsp:spPr>
        <a:xfrm>
          <a:off x="4915023" y="1705313"/>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37A2CA-67EB-422D-9F34-062186EA97EE}">
      <dsp:nvSpPr>
        <dsp:cNvPr id="0" name=""/>
        <dsp:cNvSpPr/>
      </dsp:nvSpPr>
      <dsp:spPr>
        <a:xfrm>
          <a:off x="4915023" y="1705313"/>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0C7665-5130-4B8A-B223-6E009B5DDB5E}">
      <dsp:nvSpPr>
        <dsp:cNvPr id="0" name=""/>
        <dsp:cNvSpPr/>
      </dsp:nvSpPr>
      <dsp:spPr>
        <a:xfrm>
          <a:off x="4614974" y="1813331"/>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Deputy Assessor</a:t>
          </a:r>
        </a:p>
      </dsp:txBody>
      <dsp:txXfrm>
        <a:off x="4614974" y="1813331"/>
        <a:ext cx="1200194" cy="384062"/>
      </dsp:txXfrm>
    </dsp:sp>
    <dsp:sp modelId="{085CA450-BFD1-44C7-98C1-7F9FB016F0C0}">
      <dsp:nvSpPr>
        <dsp:cNvPr id="0" name=""/>
        <dsp:cNvSpPr/>
      </dsp:nvSpPr>
      <dsp:spPr>
        <a:xfrm>
          <a:off x="5695149" y="2557451"/>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E8429C-4D13-4ED8-AB9A-1FBC8004BF78}">
      <dsp:nvSpPr>
        <dsp:cNvPr id="0" name=""/>
        <dsp:cNvSpPr/>
      </dsp:nvSpPr>
      <dsp:spPr>
        <a:xfrm>
          <a:off x="5695149" y="2557451"/>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4EE511-F1E1-49CA-A09B-F36B51F3D0C8}">
      <dsp:nvSpPr>
        <dsp:cNvPr id="0" name=""/>
        <dsp:cNvSpPr/>
      </dsp:nvSpPr>
      <dsp:spPr>
        <a:xfrm>
          <a:off x="5395100" y="2665468"/>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Account Clerk (2)</a:t>
          </a:r>
        </a:p>
      </dsp:txBody>
      <dsp:txXfrm>
        <a:off x="5395100" y="2665468"/>
        <a:ext cx="1200194" cy="384062"/>
      </dsp:txXfrm>
    </dsp:sp>
    <dsp:sp modelId="{8F87A702-5BF4-4CAC-BFD4-99AE60DED7A7}">
      <dsp:nvSpPr>
        <dsp:cNvPr id="0" name=""/>
        <dsp:cNvSpPr/>
      </dsp:nvSpPr>
      <dsp:spPr>
        <a:xfrm>
          <a:off x="5695149" y="3409589"/>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34CEEE-1F0B-4029-A2E5-E39D077FBFA2}">
      <dsp:nvSpPr>
        <dsp:cNvPr id="0" name=""/>
        <dsp:cNvSpPr/>
      </dsp:nvSpPr>
      <dsp:spPr>
        <a:xfrm>
          <a:off x="5695149" y="3409589"/>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0683AD-1693-48F8-8808-DE59650C2A95}">
      <dsp:nvSpPr>
        <dsp:cNvPr id="0" name=""/>
        <dsp:cNvSpPr/>
      </dsp:nvSpPr>
      <dsp:spPr>
        <a:xfrm>
          <a:off x="5395100" y="3517606"/>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Assessment Inspector</a:t>
          </a:r>
        </a:p>
      </dsp:txBody>
      <dsp:txXfrm>
        <a:off x="5395100" y="3517606"/>
        <a:ext cx="1200194" cy="384062"/>
      </dsp:txXfrm>
    </dsp:sp>
    <dsp:sp modelId="{3C9BE28C-33A6-4A9D-B288-E99ACF19693E}">
      <dsp:nvSpPr>
        <dsp:cNvPr id="0" name=""/>
        <dsp:cNvSpPr/>
      </dsp:nvSpPr>
      <dsp:spPr>
        <a:xfrm>
          <a:off x="5695149" y="4261727"/>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CD959C-396A-4F3A-A451-A85862C404FB}">
      <dsp:nvSpPr>
        <dsp:cNvPr id="0" name=""/>
        <dsp:cNvSpPr/>
      </dsp:nvSpPr>
      <dsp:spPr>
        <a:xfrm>
          <a:off x="5695149" y="4261727"/>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1EFFD6-31C9-45F7-8AD2-F6EC514E0912}">
      <dsp:nvSpPr>
        <dsp:cNvPr id="0" name=""/>
        <dsp:cNvSpPr/>
      </dsp:nvSpPr>
      <dsp:spPr>
        <a:xfrm>
          <a:off x="5395100" y="4369744"/>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Personal Property Inspector (2)</a:t>
          </a:r>
        </a:p>
      </dsp:txBody>
      <dsp:txXfrm>
        <a:off x="5395100" y="4369744"/>
        <a:ext cx="1200194" cy="384062"/>
      </dsp:txXfrm>
    </dsp:sp>
    <dsp:sp modelId="{60184B90-40AC-428B-AA0B-B1F34B5BB03B}">
      <dsp:nvSpPr>
        <dsp:cNvPr id="0" name=""/>
        <dsp:cNvSpPr/>
      </dsp:nvSpPr>
      <dsp:spPr>
        <a:xfrm>
          <a:off x="5695149" y="5113865"/>
          <a:ext cx="600097" cy="60009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653F71-C0F3-4883-9B05-48F7AA198AD5}">
      <dsp:nvSpPr>
        <dsp:cNvPr id="0" name=""/>
        <dsp:cNvSpPr/>
      </dsp:nvSpPr>
      <dsp:spPr>
        <a:xfrm>
          <a:off x="5695149" y="5113865"/>
          <a:ext cx="600097" cy="60009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6DAA96-DF9B-48CF-BC35-1494FB7BBB9D}">
      <dsp:nvSpPr>
        <dsp:cNvPr id="0" name=""/>
        <dsp:cNvSpPr/>
      </dsp:nvSpPr>
      <dsp:spPr>
        <a:xfrm>
          <a:off x="5395100" y="5221882"/>
          <a:ext cx="1200194" cy="384062"/>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Commercial Appraiser (2)</a:t>
          </a:r>
        </a:p>
      </dsp:txBody>
      <dsp:txXfrm>
        <a:off x="5395100" y="5221882"/>
        <a:ext cx="1200194" cy="384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C56C2-CD6B-48E5-895C-AD46E4CFDEF5}">
      <dsp:nvSpPr>
        <dsp:cNvPr id="0" name=""/>
        <dsp:cNvSpPr/>
      </dsp:nvSpPr>
      <dsp:spPr>
        <a:xfrm>
          <a:off x="0" y="2626263"/>
          <a:ext cx="7886700" cy="17231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i="1" kern="1200"/>
            <a:t>What is the Department’s/Program’s budget? (highlight changes) </a:t>
          </a:r>
          <a:endParaRPr lang="en-US" sz="2200" kern="1200"/>
        </a:p>
      </dsp:txBody>
      <dsp:txXfrm>
        <a:off x="0" y="2626263"/>
        <a:ext cx="7886700" cy="930480"/>
      </dsp:txXfrm>
    </dsp:sp>
    <dsp:sp modelId="{0E46897B-2DAA-4F03-9DA5-EFE77D749F48}">
      <dsp:nvSpPr>
        <dsp:cNvPr id="0" name=""/>
        <dsp:cNvSpPr/>
      </dsp:nvSpPr>
      <dsp:spPr>
        <a:xfrm>
          <a:off x="0" y="3522281"/>
          <a:ext cx="7886700" cy="79263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i="1" kern="1200" dirty="0"/>
            <a:t>Departmental costs are minimal other than salary – budget has remained LEAN– contracted services - 1026 (Property </a:t>
          </a:r>
          <a:r>
            <a:rPr lang="en-US" sz="1300" i="1" kern="1200" dirty="0" err="1"/>
            <a:t>Reval</a:t>
          </a:r>
          <a:r>
            <a:rPr lang="en-US" sz="1300" i="1" kern="1200" dirty="0"/>
            <a:t>) was reduced by 52,000 (originally budgeted for arial photography) and reallocated for a seasonal position to assist with the Board of Assessment Appeals, Commercial Multiple Listing Service (CoStar) and additional cost for NADA guides/Lookups used to value Motor Vehicles.</a:t>
          </a:r>
          <a:endParaRPr lang="en-US" sz="1300" kern="1200" dirty="0"/>
        </a:p>
      </dsp:txBody>
      <dsp:txXfrm>
        <a:off x="0" y="3522281"/>
        <a:ext cx="7886700" cy="792631"/>
      </dsp:txXfrm>
    </dsp:sp>
    <dsp:sp modelId="{BBAAF9E2-C4A6-4336-836D-7B867EBC4AA0}">
      <dsp:nvSpPr>
        <dsp:cNvPr id="0" name=""/>
        <dsp:cNvSpPr/>
      </dsp:nvSpPr>
      <dsp:spPr>
        <a:xfrm rot="10800000">
          <a:off x="0" y="1962"/>
          <a:ext cx="7886700" cy="2650147"/>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i="1" kern="1200" dirty="0"/>
            <a:t>What are your department goals and plans for 2024-2025</a:t>
          </a:r>
          <a:endParaRPr lang="en-US" sz="2200" kern="1200" dirty="0"/>
        </a:p>
      </dsp:txBody>
      <dsp:txXfrm rot="10800000">
        <a:off x="0" y="1962"/>
        <a:ext cx="7886700" cy="1721986"/>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6" y="0"/>
            <a:ext cx="3170255"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t" anchorCtr="0" compatLnSpc="1">
            <a:prstTxWarp prst="textNoShape">
              <a:avLst/>
            </a:prstTxWarp>
          </a:bodyPr>
          <a:lstStyle>
            <a:lvl1pPr defTabSz="964795"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4143274" y="0"/>
            <a:ext cx="3170255"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t" anchorCtr="0" compatLnSpc="1">
            <a:prstTxWarp prst="textNoShape">
              <a:avLst/>
            </a:prstTxWarp>
          </a:bodyPr>
          <a:lstStyle>
            <a:lvl1pPr algn="r" defTabSz="964795"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6" y="9120149"/>
            <a:ext cx="3170255"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b" anchorCtr="0" compatLnSpc="1">
            <a:prstTxWarp prst="textNoShape">
              <a:avLst/>
            </a:prstTxWarp>
          </a:bodyPr>
          <a:lstStyle>
            <a:lvl1pPr defTabSz="964795"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4143274" y="9120149"/>
            <a:ext cx="3170255"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b" anchorCtr="0" compatLnSpc="1">
            <a:prstTxWarp prst="textNoShape">
              <a:avLst/>
            </a:prstTxWarp>
          </a:bodyPr>
          <a:lstStyle>
            <a:lvl1pPr algn="r" defTabSz="964795"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6" y="0"/>
            <a:ext cx="3170255"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ctr" anchorCtr="0" compatLnSpc="1">
            <a:prstTxWarp prst="textNoShape">
              <a:avLst/>
            </a:prstTxWarp>
          </a:bodyPr>
          <a:lstStyle>
            <a:lvl1pPr defTabSz="964795">
              <a:defRPr sz="1200"/>
            </a:lvl1pPr>
          </a:lstStyle>
          <a:p>
            <a:endParaRPr lang="en-US" altLang="en-US" dirty="0"/>
          </a:p>
        </p:txBody>
      </p:sp>
      <p:sp>
        <p:nvSpPr>
          <p:cNvPr id="1027" name="Rectangle 3"/>
          <p:cNvSpPr>
            <a:spLocks noGrp="1" noChangeArrowheads="1"/>
          </p:cNvSpPr>
          <p:nvPr>
            <p:ph type="dt" idx="1"/>
          </p:nvPr>
        </p:nvSpPr>
        <p:spPr bwMode="auto">
          <a:xfrm>
            <a:off x="4144946" y="0"/>
            <a:ext cx="3170254"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58" tIns="48278" rIns="96558" bIns="48278" numCol="1" anchor="ctr" anchorCtr="0" compatLnSpc="1">
            <a:prstTxWarp prst="textNoShape">
              <a:avLst/>
            </a:prstTxWarp>
          </a:bodyPr>
          <a:lstStyle>
            <a:lvl1pPr algn="r" defTabSz="964795">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74691" y="4560906"/>
            <a:ext cx="5365820" cy="4319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6" y="9121802"/>
            <a:ext cx="3170255"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58" tIns="48278" rIns="96558" bIns="48278" numCol="1" anchor="b" anchorCtr="0" compatLnSpc="1">
            <a:prstTxWarp prst="textNoShape">
              <a:avLst/>
            </a:prstTxWarp>
          </a:bodyPr>
          <a:lstStyle>
            <a:lvl1pPr defTabSz="964795">
              <a:defRPr sz="1200"/>
            </a:lvl1pPr>
          </a:lstStyle>
          <a:p>
            <a:endParaRPr lang="en-US" altLang="en-US" dirty="0"/>
          </a:p>
        </p:txBody>
      </p:sp>
      <p:sp>
        <p:nvSpPr>
          <p:cNvPr id="1031" name="Rectangle 7"/>
          <p:cNvSpPr>
            <a:spLocks noGrp="1" noChangeArrowheads="1"/>
          </p:cNvSpPr>
          <p:nvPr>
            <p:ph type="sldNum" sz="quarter" idx="5"/>
          </p:nvPr>
        </p:nvSpPr>
        <p:spPr bwMode="auto">
          <a:xfrm>
            <a:off x="4144946" y="9121802"/>
            <a:ext cx="3170254" cy="4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58" tIns="48278" rIns="96558" bIns="48278" numCol="1" anchor="b" anchorCtr="0" compatLnSpc="1">
            <a:prstTxWarp prst="textNoShape">
              <a:avLst/>
            </a:prstTxWarp>
          </a:bodyPr>
          <a:lstStyle>
            <a:lvl1pPr algn="r" defTabSz="964795">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br>
              <a:rPr lang="en-US" sz="4200" b="1" dirty="0"/>
            </a:br>
            <a:r>
              <a:rPr lang="en-US" sz="4200" b="1" dirty="0"/>
              <a:t>OFFICE OF THE ASSESSOR</a:t>
            </a:r>
            <a:br>
              <a:rPr lang="en-US" sz="4200" b="1" dirty="0"/>
            </a:br>
            <a:br>
              <a:rPr lang="en-US" sz="4200" b="1" dirty="0"/>
            </a:br>
            <a:br>
              <a:rPr lang="en-US" sz="2000" b="1" dirty="0"/>
            </a:br>
            <a:r>
              <a:rPr lang="en-US" sz="2000" b="1" dirty="0"/>
              <a:t>Greg Stackpole, CCMA II</a:t>
            </a:r>
            <a:br>
              <a:rPr lang="en-US" sz="2000" b="1" dirty="0"/>
            </a:br>
            <a:r>
              <a:rPr lang="en-US" sz="2000" b="1" dirty="0"/>
              <a:t>Assessor</a:t>
            </a:r>
            <a:br>
              <a:rPr lang="en-US" sz="2000" b="1" dirty="0"/>
            </a:br>
            <a:r>
              <a:rPr lang="en-US" sz="2000" b="1" dirty="0"/>
              <a:t>(203) 977-4018</a:t>
            </a:r>
            <a:br>
              <a:rPr lang="en-US" sz="2000" b="1" dirty="0"/>
            </a:br>
            <a:r>
              <a:rPr lang="en-US" sz="2000" b="1" dirty="0"/>
              <a:t>GStackpole@StamfordCT.gov</a:t>
            </a:r>
            <a:br>
              <a:rPr lang="en-US" sz="2000" b="1" dirty="0"/>
            </a:br>
            <a:br>
              <a:rPr lang="en-US" sz="2000" b="1" dirty="0"/>
            </a:br>
            <a:r>
              <a:rPr lang="en-US" sz="2000" b="1" dirty="0"/>
              <a:t>MARCH 13, 2024</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990600" y="2341848"/>
            <a:ext cx="7524750" cy="3835115"/>
          </a:xfrm>
        </p:spPr>
        <p:txBody>
          <a:bodyPr>
            <a:noAutofit/>
          </a:bodyPr>
          <a:lstStyle/>
          <a:p>
            <a:r>
              <a:rPr lang="en-US" sz="2000" dirty="0"/>
              <a:t>Department’s Mission: To maintain and defend an equitable tax base and appraisal of all real and personal property business assets and motor vehicles within the City of Stamford, for the inclusion onto the annual Grand List; including all State and local tax exemptions and elderly tax benefits for eligible recipients.  The Grand List represents the total assessed value for all taxable and exempt property located within the City on October 1, in accordance with Section 12-62a of the Connecticut General Statutes.</a:t>
            </a:r>
          </a:p>
          <a:p>
            <a:pPr marL="457200" lvl="1" indent="0">
              <a:buNone/>
            </a:pPr>
            <a:endParaRPr lang="en-US" sz="1600" dirty="0"/>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983E90-249D-F8AF-526C-ACA97E8696EA}"/>
              </a:ext>
            </a:extLst>
          </p:cNvPr>
          <p:cNvSpPr>
            <a:spLocks noGrp="1"/>
          </p:cNvSpPr>
          <p:nvPr>
            <p:ph type="title"/>
          </p:nvPr>
        </p:nvSpPr>
        <p:spPr>
          <a:xfrm>
            <a:off x="0" y="5701155"/>
            <a:ext cx="9144000" cy="775845"/>
          </a:xfrm>
        </p:spPr>
        <p:txBody>
          <a:bodyPr vert="horz" lIns="91440" tIns="45720" rIns="91440" bIns="45720" rtlCol="0" anchor="b">
            <a:normAutofit/>
          </a:bodyPr>
          <a:lstStyle/>
          <a:p>
            <a:pPr algn="ctr"/>
            <a:r>
              <a:rPr lang="en-US" sz="3500" kern="1200" dirty="0">
                <a:solidFill>
                  <a:schemeClr val="tx2"/>
                </a:solidFill>
                <a:latin typeface="+mj-lt"/>
                <a:ea typeface="+mj-ea"/>
                <a:cs typeface="+mj-cs"/>
              </a:rPr>
              <a:t>Department Org. Chart</a:t>
            </a:r>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3</a:t>
            </a:fld>
            <a:endParaRPr lang="en-US" altLang="en-US"/>
          </a:p>
        </p:txBody>
      </p:sp>
      <p:graphicFrame>
        <p:nvGraphicFramePr>
          <p:cNvPr id="3" name="Diagram 2">
            <a:extLst>
              <a:ext uri="{FF2B5EF4-FFF2-40B4-BE49-F238E27FC236}">
                <a16:creationId xmlns:a16="http://schemas.microsoft.com/office/drawing/2014/main" id="{18894754-D0C3-56F0-772A-5D26918BD98B}"/>
              </a:ext>
            </a:extLst>
          </p:cNvPr>
          <p:cNvGraphicFramePr/>
          <p:nvPr>
            <p:extLst>
              <p:ext uri="{D42A27DB-BD31-4B8C-83A1-F6EECF244321}">
                <p14:modId xmlns:p14="http://schemas.microsoft.com/office/powerpoint/2010/main" val="3125215268"/>
              </p:ext>
            </p:extLst>
          </p:nvPr>
        </p:nvGraphicFramePr>
        <p:xfrm>
          <a:off x="914400" y="152400"/>
          <a:ext cx="8305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969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097" y="1759590"/>
            <a:ext cx="2907124" cy="2907124"/>
          </a:xfrm>
          <a:prstGeom prst="rect">
            <a:avLst/>
          </a:prstGeom>
        </p:spPr>
      </p:pic>
      <p:sp>
        <p:nvSpPr>
          <p:cNvPr id="50179" name="Rectangle 3"/>
          <p:cNvSpPr>
            <a:spLocks noGrp="1" noChangeArrowheads="1"/>
          </p:cNvSpPr>
          <p:nvPr>
            <p:ph idx="1"/>
          </p:nvPr>
        </p:nvSpPr>
        <p:spPr>
          <a:xfrm>
            <a:off x="3708221" y="914400"/>
            <a:ext cx="5070019" cy="5334000"/>
          </a:xfrm>
        </p:spPr>
        <p:txBody>
          <a:bodyPr anchor="t">
            <a:normAutofit/>
          </a:bodyPr>
          <a:lstStyle/>
          <a:p>
            <a:pPr marL="457200" lvl="1" indent="0">
              <a:buNone/>
            </a:pPr>
            <a:r>
              <a:rPr lang="en-US" altLang="en-US" sz="1700" b="1" i="1" dirty="0"/>
              <a:t>What are the most significant accomplishments made &amp; challenges faced by the department in the last FY 2023-2024.</a:t>
            </a:r>
          </a:p>
          <a:p>
            <a:pPr marL="457200" lvl="1" indent="0">
              <a:buNone/>
            </a:pPr>
            <a:endParaRPr lang="en-US" altLang="en-US" sz="1700" dirty="0"/>
          </a:p>
          <a:p>
            <a:pPr marL="914400" lvl="2" indent="0">
              <a:buNone/>
            </a:pPr>
            <a:r>
              <a:rPr lang="en-US" altLang="en-US" sz="1700" i="1" dirty="0"/>
              <a:t>     </a:t>
            </a:r>
            <a:r>
              <a:rPr lang="en-US" altLang="en-US" sz="1700" i="1" dirty="0">
                <a:solidFill>
                  <a:srgbClr val="FF0000"/>
                </a:solidFill>
              </a:rPr>
              <a:t>Accomplishments:</a:t>
            </a:r>
          </a:p>
          <a:p>
            <a:pPr lvl="2"/>
            <a:r>
              <a:rPr lang="en-US" altLang="en-US" sz="1700" dirty="0">
                <a:solidFill>
                  <a:srgbClr val="FF0000"/>
                </a:solidFill>
              </a:rPr>
              <a:t>Personal Property Business Audit Program collected $568K with 400% ROI.</a:t>
            </a:r>
            <a:endParaRPr lang="en-US" altLang="en-US" sz="1300" dirty="0">
              <a:solidFill>
                <a:srgbClr val="FF0000"/>
              </a:solidFill>
            </a:endParaRPr>
          </a:p>
          <a:p>
            <a:pPr lvl="2"/>
            <a:r>
              <a:rPr lang="en-US" altLang="en-US" sz="1700" dirty="0">
                <a:solidFill>
                  <a:srgbClr val="FF0000"/>
                </a:solidFill>
              </a:rPr>
              <a:t> Motor Vehicle Compliance Program</a:t>
            </a:r>
          </a:p>
          <a:p>
            <a:pPr lvl="3"/>
            <a:r>
              <a:rPr lang="en-US" altLang="en-US" sz="1300" dirty="0">
                <a:solidFill>
                  <a:srgbClr val="FF0000"/>
                </a:solidFill>
              </a:rPr>
              <a:t>Added 867 vehicles to tax rolls.</a:t>
            </a:r>
          </a:p>
          <a:p>
            <a:pPr lvl="3"/>
            <a:r>
              <a:rPr lang="en-US" altLang="en-US" sz="1300" dirty="0">
                <a:solidFill>
                  <a:srgbClr val="FF0000"/>
                </a:solidFill>
              </a:rPr>
              <a:t>$10,964,385 in Assessment</a:t>
            </a:r>
          </a:p>
          <a:p>
            <a:pPr marL="1371600" lvl="3" indent="0" algn="ctr">
              <a:buNone/>
            </a:pPr>
            <a:r>
              <a:rPr lang="en-US" altLang="en-US" sz="1300" i="1" dirty="0">
                <a:solidFill>
                  <a:srgbClr val="FF0000"/>
                </a:solidFill>
              </a:rPr>
              <a:t>**(Contract year: 1/23 -1/25)**</a:t>
            </a:r>
          </a:p>
          <a:p>
            <a:pPr marL="914400" lvl="2" indent="0">
              <a:buNone/>
            </a:pPr>
            <a:r>
              <a:rPr lang="en-US" altLang="en-US" sz="1600" i="1" dirty="0">
                <a:solidFill>
                  <a:srgbClr val="FF0000"/>
                </a:solidFill>
              </a:rPr>
              <a:t>     Challenges:</a:t>
            </a:r>
          </a:p>
          <a:p>
            <a:pPr lvl="2"/>
            <a:r>
              <a:rPr lang="en-US" altLang="en-US" sz="1600" dirty="0">
                <a:solidFill>
                  <a:srgbClr val="FF0000"/>
                </a:solidFill>
              </a:rPr>
              <a:t>Continued increases in cost for access to JD Power/ NADA Guides required for the pricing of motor vehicles.</a:t>
            </a:r>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4</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556995"/>
            <a:ext cx="7886700" cy="1133693"/>
          </a:xfrm>
        </p:spPr>
        <p:txBody>
          <a:bodyPr>
            <a:normAutofit/>
          </a:bodyPr>
          <a:lstStyle/>
          <a:p>
            <a:pPr marL="800100"/>
            <a:r>
              <a:rPr lang="en-US" sz="4500" b="1" i="1" dirty="0"/>
              <a:t>FY 2024-2025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5</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129" name="Rectangle 7">
            <a:extLst>
              <a:ext uri="{FF2B5EF4-FFF2-40B4-BE49-F238E27FC236}">
                <a16:creationId xmlns:a16="http://schemas.microsoft.com/office/drawing/2014/main" id="{D1F9C69E-4B77-BF42-0919-0A6E22D60173}"/>
              </a:ext>
            </a:extLst>
          </p:cNvPr>
          <p:cNvGraphicFramePr>
            <a:graphicFrameLocks noGrp="1"/>
          </p:cNvGraphicFramePr>
          <p:nvPr>
            <p:ph idx="1"/>
            <p:extLst>
              <p:ext uri="{D42A27DB-BD31-4B8C-83A1-F6EECF244321}">
                <p14:modId xmlns:p14="http://schemas.microsoft.com/office/powerpoint/2010/main" val="412229082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6</a:t>
            </a:fld>
            <a:endParaRPr lang="en-US" altLang="en-US"/>
          </a:p>
        </p:txBody>
      </p:sp>
      <p:pic>
        <p:nvPicPr>
          <p:cNvPr id="5" name="Picture 4">
            <a:extLst>
              <a:ext uri="{FF2B5EF4-FFF2-40B4-BE49-F238E27FC236}">
                <a16:creationId xmlns:a16="http://schemas.microsoft.com/office/drawing/2014/main" id="{641117D7-B258-3714-0A98-3BF36962CC85}"/>
              </a:ext>
            </a:extLst>
          </p:cNvPr>
          <p:cNvPicPr>
            <a:picLocks noChangeAspect="1"/>
          </p:cNvPicPr>
          <p:nvPr/>
        </p:nvPicPr>
        <p:blipFill>
          <a:blip r:embed="rId2"/>
          <a:stretch>
            <a:fillRect/>
          </a:stretch>
        </p:blipFill>
        <p:spPr>
          <a:xfrm>
            <a:off x="366433" y="1358024"/>
            <a:ext cx="8104094" cy="4185246"/>
          </a:xfrm>
          <a:prstGeom prst="rect">
            <a:avLst/>
          </a:prstGeom>
        </p:spPr>
      </p:pic>
      <p:pic>
        <p:nvPicPr>
          <p:cNvPr id="7" name="Picture 6">
            <a:extLst>
              <a:ext uri="{FF2B5EF4-FFF2-40B4-BE49-F238E27FC236}">
                <a16:creationId xmlns:a16="http://schemas.microsoft.com/office/drawing/2014/main" id="{2C66405E-19DD-3C5D-8C48-0F2D5D9F4FD9}"/>
              </a:ext>
            </a:extLst>
          </p:cNvPr>
          <p:cNvPicPr>
            <a:picLocks noChangeAspect="1"/>
          </p:cNvPicPr>
          <p:nvPr/>
        </p:nvPicPr>
        <p:blipFill rotWithShape="1">
          <a:blip r:embed="rId3"/>
          <a:srcRect t="32864"/>
          <a:stretch/>
        </p:blipFill>
        <p:spPr>
          <a:xfrm>
            <a:off x="366433" y="5483972"/>
            <a:ext cx="8104094" cy="1069228"/>
          </a:xfrm>
          <a:prstGeom prst="rect">
            <a:avLst/>
          </a:prstGeom>
        </p:spPr>
      </p:pic>
      <p:pic>
        <p:nvPicPr>
          <p:cNvPr id="9" name="Picture 8">
            <a:extLst>
              <a:ext uri="{FF2B5EF4-FFF2-40B4-BE49-F238E27FC236}">
                <a16:creationId xmlns:a16="http://schemas.microsoft.com/office/drawing/2014/main" id="{8B262A95-9490-1B8F-E6A5-B4DBB72CC488}"/>
              </a:ext>
            </a:extLst>
          </p:cNvPr>
          <p:cNvPicPr>
            <a:picLocks noChangeAspect="1"/>
          </p:cNvPicPr>
          <p:nvPr/>
        </p:nvPicPr>
        <p:blipFill rotWithShape="1">
          <a:blip r:embed="rId4"/>
          <a:srcRect b="9238"/>
          <a:stretch/>
        </p:blipFill>
        <p:spPr>
          <a:xfrm>
            <a:off x="407892" y="304801"/>
            <a:ext cx="7497091" cy="990600"/>
          </a:xfrm>
          <a:prstGeom prst="rect">
            <a:avLst/>
          </a:prstGeom>
        </p:spPr>
      </p:pic>
    </p:spTree>
    <p:extLst>
      <p:ext uri="{BB962C8B-B14F-4D97-AF65-F5344CB8AC3E}">
        <p14:creationId xmlns:p14="http://schemas.microsoft.com/office/powerpoint/2010/main" val="330737851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7</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04ECB3B-A562-3B2B-6596-DAEF94B9A2E0}"/>
              </a:ext>
            </a:extLst>
          </p:cNvPr>
          <p:cNvPicPr>
            <a:picLocks noChangeAspect="1"/>
          </p:cNvPicPr>
          <p:nvPr/>
        </p:nvPicPr>
        <p:blipFill>
          <a:blip r:embed="rId3"/>
          <a:stretch>
            <a:fillRect/>
          </a:stretch>
        </p:blipFill>
        <p:spPr>
          <a:xfrm>
            <a:off x="342900" y="1447800"/>
            <a:ext cx="8458200" cy="4276700"/>
          </a:xfrm>
          <a:prstGeom prst="rect">
            <a:avLst/>
          </a:prstGeom>
        </p:spPr>
      </p:pic>
    </p:spTree>
    <p:extLst>
      <p:ext uri="{BB962C8B-B14F-4D97-AF65-F5344CB8AC3E}">
        <p14:creationId xmlns:p14="http://schemas.microsoft.com/office/powerpoint/2010/main" val="42023691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8</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C1F8FC5-7E12-BE6A-D3E0-EB41404557E1}"/>
              </a:ext>
            </a:extLst>
          </p:cNvPr>
          <p:cNvPicPr>
            <a:picLocks noChangeAspect="1"/>
          </p:cNvPicPr>
          <p:nvPr/>
        </p:nvPicPr>
        <p:blipFill>
          <a:blip r:embed="rId3"/>
          <a:stretch>
            <a:fillRect/>
          </a:stretch>
        </p:blipFill>
        <p:spPr>
          <a:xfrm>
            <a:off x="228600" y="1131335"/>
            <a:ext cx="8610600" cy="4518137"/>
          </a:xfrm>
          <a:prstGeom prst="rect">
            <a:avLst/>
          </a:prstGeom>
        </p:spPr>
      </p:pic>
    </p:spTree>
    <p:extLst>
      <p:ext uri="{BB962C8B-B14F-4D97-AF65-F5344CB8AC3E}">
        <p14:creationId xmlns:p14="http://schemas.microsoft.com/office/powerpoint/2010/main" val="1932923670"/>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32203</TotalTime>
  <Words>359</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CITY OF STAMFORD  OFFICE OF THE ASSESSOR   Greg Stackpole, CCMA II Assessor (203) 977-4018 GStackpole@StamfordCT.gov  MARCH 13, 2024 </vt:lpstr>
      <vt:lpstr>Department Introduction &amp; Brief History</vt:lpstr>
      <vt:lpstr>Department Org. Chart</vt:lpstr>
      <vt:lpstr>PowerPoint Presentation</vt:lpstr>
      <vt:lpstr>FY 2024-2025 Goals</vt:lpstr>
      <vt:lpstr>PowerPoint Presentation</vt:lpstr>
      <vt:lpstr>PowerPoint Presentation</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Parenti, Steven</cp:lastModifiedBy>
  <cp:revision>119</cp:revision>
  <cp:lastPrinted>2023-02-22T16:36:17Z</cp:lastPrinted>
  <dcterms:created xsi:type="dcterms:W3CDTF">2015-07-08T22:36:06Z</dcterms:created>
  <dcterms:modified xsi:type="dcterms:W3CDTF">2024-03-11T16:04:30Z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