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5"/>
  </p:notesMasterIdLst>
  <p:handoutMasterIdLst>
    <p:handoutMasterId r:id="rId6"/>
  </p:handoutMasterIdLst>
  <p:sldIdLst>
    <p:sldId id="279" r:id="rId2"/>
    <p:sldId id="278" r:id="rId3"/>
    <p:sldId id="282" r:id="rId4"/>
  </p:sldIdLst>
  <p:sldSz cx="9144000" cy="6858000" type="screen4x3"/>
  <p:notesSz cx="7023100" cy="93091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932">
          <p15:clr>
            <a:srgbClr val="A4A3A4"/>
          </p15:clr>
        </p15:guide>
        <p15:guide id="4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08B8"/>
    <a:srgbClr val="6600FF"/>
    <a:srgbClr val="009999"/>
    <a:srgbClr val="FF3300"/>
    <a:srgbClr val="FF6633"/>
    <a:srgbClr val="F8F8F8"/>
    <a:srgbClr val="FFFF99"/>
    <a:srgbClr val="B1A9CF"/>
    <a:srgbClr val="98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0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950" y="-90"/>
      </p:cViewPr>
      <p:guideLst>
        <p:guide orient="horz" pos="2909"/>
        <p:guide pos="2208"/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593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830" y="0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593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42684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593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830" y="8842684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593" eaLnBrk="1" hangingPunct="1">
              <a:defRPr kumimoji="1" sz="1200">
                <a:latin typeface="Arial Black" pitchFamily="34" charset="0"/>
              </a:defRPr>
            </a:lvl1pPr>
          </a:lstStyle>
          <a:p>
            <a:fld id="{342263C6-7E49-494E-A759-35C0EFEA31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2831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ctr" anchorCtr="0" compatLnSpc="1">
            <a:prstTxWarp prst="textNoShape">
              <a:avLst/>
            </a:prstTxWarp>
          </a:bodyPr>
          <a:lstStyle>
            <a:lvl1pPr defTabSz="931593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436" y="0"/>
            <a:ext cx="3043664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235" tIns="46617" rIns="93235" bIns="46617" numCol="1" anchor="ctr" anchorCtr="0" compatLnSpc="1">
            <a:prstTxWarp prst="textNoShape">
              <a:avLst/>
            </a:prstTxWarp>
          </a:bodyPr>
          <a:lstStyle>
            <a:lvl1pPr algn="r" defTabSz="931593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0088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1" y="4422147"/>
            <a:ext cx="5151560" cy="4188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44287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593">
              <a:defRPr sz="1200"/>
            </a:lvl1pPr>
          </a:lstStyle>
          <a:p>
            <a:endParaRPr lang="en-US" alt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436" y="8844287"/>
            <a:ext cx="3043664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593">
              <a:defRPr sz="1200">
                <a:latin typeface="Arial Black" pitchFamily="34" charset="0"/>
              </a:defRPr>
            </a:lvl1pPr>
          </a:lstStyle>
          <a:p>
            <a:fld id="{26FEBCC3-C707-49FC-8BCC-9CF45520271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4460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DDD6-E68C-4F7C-AF23-735217335D9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121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0CE1-866A-4BD4-ACD1-A60431EE721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615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F03A-583D-4A9B-999F-74DA13C958E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188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9230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3D5B-07E7-4F0E-BCB2-32B96E85206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610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2185-4B3A-4B3C-B1A3-48131BA4B7C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536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75048-FC03-4291-928B-BDB9F655CF7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124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5582-20C7-4B36-B562-5BE424F7108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88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C68F-1F6D-40C9-9574-8D30D2C4248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443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32F6-7821-4653-A61A-EEA69F8A5E0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039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A6EF-D364-49C2-8EF9-0228E40A8C9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584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A2963-3AE2-4712-B816-981AE9D7052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436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DA79FF-DEFD-63B8-B7B8-7129E4606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79" y="1012536"/>
            <a:ext cx="3459975" cy="544312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200" b="1" dirty="0"/>
              <a:t>CITY OF STAMFORD</a:t>
            </a:r>
            <a:br>
              <a:rPr lang="en-US" sz="4200" b="1" dirty="0"/>
            </a:br>
            <a:r>
              <a:rPr lang="en-US" sz="4200" b="1" dirty="0"/>
              <a:t>ANTI-BLIGHT</a:t>
            </a:r>
            <a:br>
              <a:rPr lang="en-US" sz="4200" b="1" dirty="0"/>
            </a:br>
            <a:br>
              <a:rPr lang="en-US" sz="4200" b="1" dirty="0"/>
            </a:br>
            <a:br>
              <a:rPr lang="en-US" sz="4200" b="1" dirty="0"/>
            </a:br>
            <a:br>
              <a:rPr lang="en-US" sz="4200" b="1" dirty="0"/>
            </a:br>
            <a:r>
              <a:rPr lang="en-US" sz="2000" b="1" dirty="0"/>
              <a:t>Shawn Reed</a:t>
            </a:r>
            <a:br>
              <a:rPr lang="en-US" sz="2000" b="1" dirty="0"/>
            </a:br>
            <a:r>
              <a:rPr lang="en-US" sz="2000" b="1" dirty="0"/>
              <a:t>Antiblight@stamfordct.gov</a:t>
            </a:r>
            <a:br>
              <a:rPr lang="en-US" sz="2000" b="1" dirty="0"/>
            </a:br>
            <a:r>
              <a:rPr lang="en-US" sz="2000" b="1" dirty="0"/>
              <a:t>March 8, 2024</a:t>
            </a:r>
            <a:br>
              <a:rPr lang="en-US" sz="4200" dirty="0"/>
            </a:br>
            <a:endParaRPr lang="en-US" sz="42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3051498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2708597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691305" y="401193"/>
            <a:ext cx="3853890" cy="3051499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90DC7-8EEC-D76C-8311-057BFAF7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72FDC3A4-3ECB-4CC5-8031-F712224A9F4A}" type="slidenum">
              <a:rPr lang="en-US" altLang="en-US" sz="1000">
                <a:solidFill>
                  <a:srgbClr val="FFFFFF"/>
                </a:solidFill>
                <a:latin typeface="Calibri" panose="020F0502020204030204"/>
              </a:rPr>
              <a:pPr defTabSz="914400">
                <a:spcAft>
                  <a:spcPts val="600"/>
                </a:spcAft>
                <a:defRPr/>
              </a:pPr>
              <a:t>1</a:t>
            </a:fld>
            <a:endParaRPr lang="en-US" altLang="en-US" sz="1000">
              <a:solidFill>
                <a:srgbClr val="FFFFFF"/>
              </a:solidFill>
              <a:latin typeface="Calibri" panose="020F0502020204030204"/>
            </a:endParaRPr>
          </a:p>
        </p:txBody>
      </p:sp>
      <p:pic>
        <p:nvPicPr>
          <p:cNvPr id="9" name="Content Placeholder 4">
            <a:extLst>
              <a:ext uri="{FF2B5EF4-FFF2-40B4-BE49-F238E27FC236}">
                <a16:creationId xmlns:a16="http://schemas.microsoft.com/office/drawing/2014/main" id="{64FEC4BA-243B-FF82-D683-33DFFBD4A7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939" y="1269402"/>
            <a:ext cx="3567121" cy="4319189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25963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en-US" sz="3500" b="1" i="1" dirty="0">
                <a:solidFill>
                  <a:srgbClr val="FFFFFF"/>
                </a:solidFill>
              </a:rPr>
              <a:t>Board Of Finance - PPT Requirements</a:t>
            </a:r>
            <a:endParaRPr lang="en-US" sz="3500" i="1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2FDC3A4-3ECB-4CC5-8031-F712224A9F4A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28D4881-DA4B-A4F4-BCF2-8597FCF7B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117851"/>
            <a:ext cx="7886700" cy="346556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u="sng" dirty="0"/>
              <a:t>Staffing Updates</a:t>
            </a:r>
            <a:r>
              <a:rPr lang="en-US" dirty="0"/>
              <a:t>					            </a:t>
            </a:r>
            <a:r>
              <a:rPr lang="en-US" sz="2000" b="1" dirty="0"/>
              <a:t>New</a:t>
            </a:r>
            <a:r>
              <a:rPr lang="en-US" b="1" dirty="0"/>
              <a:t> </a:t>
            </a:r>
            <a:r>
              <a:rPr lang="en-US" sz="2000" b="1" dirty="0"/>
              <a:t>Citation Officer </a:t>
            </a:r>
            <a:r>
              <a:rPr lang="en-US" sz="2000" dirty="0"/>
              <a:t>– Shawn Reed		                                              </a:t>
            </a:r>
            <a:r>
              <a:rPr lang="en-US" sz="2000" b="1" dirty="0"/>
              <a:t>Code Enforcement Coordinator (new title) </a:t>
            </a:r>
            <a:r>
              <a:rPr lang="en-US" sz="2000" dirty="0"/>
              <a:t>– Christine Williamson 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u="sng" dirty="0"/>
              <a:t>Possible Financial Adjustments</a:t>
            </a:r>
          </a:p>
          <a:p>
            <a:pPr marL="0" indent="0">
              <a:buNone/>
            </a:pPr>
            <a:r>
              <a:rPr lang="en-US" sz="2000" dirty="0"/>
              <a:t>The Anti-Blight Department can create a system with our legal consultant that ensures that our department stays within the budgeted amount for legal expenses. </a:t>
            </a:r>
          </a:p>
        </p:txBody>
      </p:sp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A0775BFA-260B-459D-5BFA-EC2ABC3D98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0617" y="359047"/>
            <a:ext cx="532209" cy="644416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87331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642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-1"/>
            <a:ext cx="9144001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983E90-249D-F8AF-526C-ACA97E869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76" y="227493"/>
            <a:ext cx="6028416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Department Organization Chart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A5F09E-F95E-3CC3-F678-88F847DDF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39" y="6455664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2FDC3A4-3ECB-4CC5-8031-F712224A9F4A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121AE4E-3B4A-E736-68FC-0C29F7D4DB46}"/>
              </a:ext>
            </a:extLst>
          </p:cNvPr>
          <p:cNvSpPr/>
          <p:nvPr/>
        </p:nvSpPr>
        <p:spPr>
          <a:xfrm>
            <a:off x="2286000" y="3429000"/>
            <a:ext cx="4648200" cy="4572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6311AE-7D8F-CD2D-7510-9C3EC68B5B47}"/>
              </a:ext>
            </a:extLst>
          </p:cNvPr>
          <p:cNvSpPr txBox="1"/>
          <p:nvPr/>
        </p:nvSpPr>
        <p:spPr>
          <a:xfrm>
            <a:off x="3022531" y="3472934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Citation Officer – Shawn Reed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BDB5989-46F3-A380-0640-5023C1F88365}"/>
              </a:ext>
            </a:extLst>
          </p:cNvPr>
          <p:cNvSpPr/>
          <p:nvPr/>
        </p:nvSpPr>
        <p:spPr>
          <a:xfrm>
            <a:off x="2209800" y="2209800"/>
            <a:ext cx="4724400" cy="8382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135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Director of Operations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111931E-7B39-7CA2-A9D0-972D7459BCD0}"/>
              </a:ext>
            </a:extLst>
          </p:cNvPr>
          <p:cNvSpPr/>
          <p:nvPr/>
        </p:nvSpPr>
        <p:spPr>
          <a:xfrm>
            <a:off x="2667000" y="4267200"/>
            <a:ext cx="3810000" cy="5334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Code Enforcement Coordinator –Christine Williamson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067A545-4E5D-E2DF-85DF-C14582F98D31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4571998" y="3048000"/>
            <a:ext cx="2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6AF1252-1955-B32F-AA28-36F12EB5F46B}"/>
              </a:ext>
            </a:extLst>
          </p:cNvPr>
          <p:cNvCxnSpPr>
            <a:cxnSpLocks/>
          </p:cNvCxnSpPr>
          <p:nvPr/>
        </p:nvCxnSpPr>
        <p:spPr>
          <a:xfrm flipH="1">
            <a:off x="4571998" y="3886200"/>
            <a:ext cx="2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143DAA1-699F-39AC-9554-BEACC6A3DC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270" y="281475"/>
            <a:ext cx="442921" cy="536304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498575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22021</TotalTime>
  <Words>104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CITY OF STAMFORD ANTI-BLIGHT    Shawn Reed Antiblight@stamfordct.gov March 8, 2024 </vt:lpstr>
      <vt:lpstr>Board Of Finance - PPT Requirements</vt:lpstr>
      <vt:lpstr>Department Organization Chart</vt:lpstr>
    </vt:vector>
  </TitlesOfParts>
  <Company>City of Stamford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2014-15 Highlights    FY 2015-16 Outlook</dc:title>
  <dc:creator>Dr. Elda Sinani</dc:creator>
  <cp:lastModifiedBy>Carpanzano, Josephine</cp:lastModifiedBy>
  <cp:revision>108</cp:revision>
  <cp:lastPrinted>2018-02-23T19:05:57Z</cp:lastPrinted>
  <dcterms:created xsi:type="dcterms:W3CDTF">2015-07-08T22:36:06Z</dcterms:created>
  <dcterms:modified xsi:type="dcterms:W3CDTF">2024-03-19T14:36:16Z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TC060891601033</vt:lpwstr>
  </property>
</Properties>
</file>