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5"/>
  </p:notesMasterIdLst>
  <p:handoutMasterIdLst>
    <p:handoutMasterId r:id="rId6"/>
  </p:handoutMasterIdLst>
  <p:sldIdLst>
    <p:sldId id="279" r:id="rId2"/>
    <p:sldId id="278" r:id="rId3"/>
    <p:sldId id="281" r:id="rId4"/>
  </p:sldIdLst>
  <p:sldSz cx="9144000" cy="6858000" type="screen4x3"/>
  <p:notesSz cx="7023100" cy="93091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9"/>
        <p:guide pos="2208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830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830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ctr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36" y="0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ctr" anchorCtr="0" compatLnSpc="1">
            <a:prstTxWarp prst="textNoShape">
              <a:avLst/>
            </a:prstTxWarp>
          </a:bodyPr>
          <a:lstStyle>
            <a:lvl1pPr algn="r"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1" y="4422147"/>
            <a:ext cx="5151560" cy="418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4287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36" y="8844287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b="1" dirty="0"/>
              <a:t>CITY OF STAMFORD</a:t>
            </a:r>
            <a:br>
              <a:rPr lang="en-US" sz="4200" b="1" dirty="0"/>
            </a:br>
            <a:r>
              <a:rPr lang="en-US" sz="4200" b="1" dirty="0"/>
              <a:t>BUILDING</a:t>
            </a:r>
            <a:br>
              <a:rPr lang="en-US" sz="4200" b="1" dirty="0"/>
            </a:br>
            <a:r>
              <a:rPr lang="en-US" sz="4200" b="1" dirty="0"/>
              <a:t>DEPARTMENT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2000" b="1" dirty="0"/>
              <a:t>Shawn Reed</a:t>
            </a:r>
            <a:br>
              <a:rPr lang="en-US" sz="2000" b="1" dirty="0"/>
            </a:br>
            <a:r>
              <a:rPr lang="en-US" sz="2000" b="1" dirty="0"/>
              <a:t>sreed@stamfordct.gov</a:t>
            </a:r>
            <a:br>
              <a:rPr lang="en-US" sz="2000" b="1" dirty="0"/>
            </a:br>
            <a:r>
              <a:rPr lang="en-US" sz="2000" b="1" dirty="0"/>
              <a:t>April 2, 2024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76B6233-A234-02E0-952E-8712B9F613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9267" y="1371600"/>
            <a:ext cx="3566469" cy="43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Board Of Finance - PPT Requirements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8D4881-DA4B-A4F4-BCF2-8597FCF7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7851"/>
            <a:ext cx="7886700" cy="3465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Staffing Updates- There are no new additions or deletions. All upcoming pay increases are from the approved contract negotiations.</a:t>
            </a:r>
          </a:p>
          <a:p>
            <a:pPr marL="0" indent="0">
              <a:buNone/>
            </a:pPr>
            <a:r>
              <a:rPr lang="en-US" dirty="0"/>
              <a:t>3. There are no requested budget increases.</a:t>
            </a:r>
          </a:p>
          <a:p>
            <a:pPr marL="0" indent="0">
              <a:buNone/>
            </a:pPr>
            <a:r>
              <a:rPr lang="en-US" dirty="0"/>
              <a:t>4. I believe we are currently at the base budget level for our ability to provide the needed </a:t>
            </a:r>
            <a:r>
              <a:rPr lang="en-US"/>
              <a:t>customer service? 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4F571C-EE8F-57C0-CFF3-3AE228700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604" y="346901"/>
            <a:ext cx="586959" cy="7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2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983E90-249D-F8AF-526C-ACA97E869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7" y="3399769"/>
            <a:ext cx="7980565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Department Org. Chart</a:t>
            </a:r>
          </a:p>
        </p:txBody>
      </p:sp>
      <p:grpSp>
        <p:nvGrpSpPr>
          <p:cNvPr id="39" name="Group 26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28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8" name="Graphic 7" descr="Hierarchy">
            <a:extLst>
              <a:ext uri="{FF2B5EF4-FFF2-40B4-BE49-F238E27FC236}">
                <a16:creationId xmlns:a16="http://schemas.microsoft.com/office/drawing/2014/main" id="{4B2EF212-6B44-AE5F-450F-12674548D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30671" y="320231"/>
            <a:ext cx="2836567" cy="2836567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F09E-F95E-3CC3-F678-88F847DD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2FDC3A4-3ECB-4CC5-8031-F712224A9F4A}" type="slidenum">
              <a:rPr lang="en-US" altLang="en-US" smtClean="0"/>
              <a:pPr defTabSz="914400">
                <a:spcAft>
                  <a:spcPts val="600"/>
                </a:spcAft>
              </a:pPr>
              <a:t>3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94CAE9-CFFD-50BC-60AD-0FE9C221E6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811" y="564525"/>
            <a:ext cx="7886700" cy="57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6900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22013</TotalTime>
  <Words>92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CITY OF STAMFORD BUILDING DEPARTMENT    Shawn Reed sreed@stamfordct.gov April 2, 2024 </vt:lpstr>
      <vt:lpstr>Board Of Finance - PPT Requirements</vt:lpstr>
      <vt:lpstr>Department Org. Chart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Carpanzano, Josephine</cp:lastModifiedBy>
  <cp:revision>106</cp:revision>
  <cp:lastPrinted>2018-02-23T19:05:57Z</cp:lastPrinted>
  <dcterms:created xsi:type="dcterms:W3CDTF">2015-07-08T22:36:06Z</dcterms:created>
  <dcterms:modified xsi:type="dcterms:W3CDTF">2024-03-12T14:09:40Z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